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7b7181320446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8e563d0ee541b3"/>
  </p:sldMasterIdLst>
  <p:sldIdLst>
    <p:sldId xmlns:r="http://schemas.openxmlformats.org/officeDocument/2006/relationships" id="256" r:id="Ra4a4d6278c6244ec"/>
    <p:sldId xmlns:r="http://schemas.openxmlformats.org/officeDocument/2006/relationships" id="257" r:id="Rc2de122f2c8e4248"/>
    <p:sldId xmlns:r="http://schemas.openxmlformats.org/officeDocument/2006/relationships" id="258" r:id="R54a0b05451ef4653"/>
    <p:sldId xmlns:r="http://schemas.openxmlformats.org/officeDocument/2006/relationships" id="259" r:id="R58322050872f4a72"/>
    <p:sldId xmlns:r="http://schemas.openxmlformats.org/officeDocument/2006/relationships" id="260" r:id="R3a2df48367a74f89"/>
    <p:sldId xmlns:r="http://schemas.openxmlformats.org/officeDocument/2006/relationships" id="261" r:id="Re5e783ca5612455a"/>
    <p:sldId xmlns:r="http://schemas.openxmlformats.org/officeDocument/2006/relationships" id="262" r:id="R10328753d03d4d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e563d0ee541b3" /><Relationship Type="http://schemas.openxmlformats.org/officeDocument/2006/relationships/slide" Target="/ppt/slides/slide1.xml" Id="Ra4a4d6278c6244ec" /><Relationship Type="http://schemas.openxmlformats.org/officeDocument/2006/relationships/slide" Target="/ppt/slides/slide2.xml" Id="Rc2de122f2c8e4248" /><Relationship Type="http://schemas.openxmlformats.org/officeDocument/2006/relationships/slide" Target="/ppt/slides/slide3.xml" Id="R54a0b05451ef4653" /><Relationship Type="http://schemas.openxmlformats.org/officeDocument/2006/relationships/slide" Target="/ppt/slides/slide4.xml" Id="R58322050872f4a72" /><Relationship Type="http://schemas.openxmlformats.org/officeDocument/2006/relationships/slide" Target="/ppt/slides/slide5.xml" Id="R3a2df48367a74f89" /><Relationship Type="http://schemas.openxmlformats.org/officeDocument/2006/relationships/slide" Target="/ppt/slides/slide6.xml" Id="Re5e783ca5612455a" /><Relationship Type="http://schemas.openxmlformats.org/officeDocument/2006/relationships/slide" Target="/ppt/slides/slide7.xml" Id="R10328753d03d4d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46815f66441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b04e29f9447aa" /><Relationship Type="http://schemas.openxmlformats.org/officeDocument/2006/relationships/theme" Target="/ppt/slideMasters/theme/theme1.xml" Id="R376969648baa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9b04e29f9447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2a20ce0dc45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058910b18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b47d3d24f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c238075f741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c9c1f6c2448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6d1001d0442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264a8c585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PETERSHEIM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PETERSHEIM HOLDING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−350 196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1 040 874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PETERSHEIM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Christian Petersheim, Haugestenveien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924 583 657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PETERSHEIM HOLDING AS</a:t>
            </a:r>
          </a:p>
        </p:txBody>
      </p:sp>
    </p:spTree>
  </p:cSld>
  <p:clrMapOvr>
    <a:masterClrMapping xmlns:a="http://schemas.openxmlformats.org/drawingml/2006/main"/>
  </p:clrMapOvr>
</p:sld>
</file>