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0b0adb72340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d80d58f044b20"/>
  </p:sldMasterIdLst>
  <p:sldIdLst>
    <p:sldId xmlns:r="http://schemas.openxmlformats.org/officeDocument/2006/relationships" id="256" r:id="Re3366dd9c3304f52"/>
    <p:sldId xmlns:r="http://schemas.openxmlformats.org/officeDocument/2006/relationships" id="257" r:id="R9defd254eb7c4bbc"/>
    <p:sldId xmlns:r="http://schemas.openxmlformats.org/officeDocument/2006/relationships" id="258" r:id="R7b0ff9919e9144fc"/>
    <p:sldId xmlns:r="http://schemas.openxmlformats.org/officeDocument/2006/relationships" id="259" r:id="Rd5a5ba8e1bd845cd"/>
    <p:sldId xmlns:r="http://schemas.openxmlformats.org/officeDocument/2006/relationships" id="260" r:id="R6c8602b898c44ce2"/>
    <p:sldId xmlns:r="http://schemas.openxmlformats.org/officeDocument/2006/relationships" id="261" r:id="R32613286967a4643"/>
    <p:sldId xmlns:r="http://schemas.openxmlformats.org/officeDocument/2006/relationships" id="262" r:id="R3fd7b3af1081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d80d58f044b20" /><Relationship Type="http://schemas.openxmlformats.org/officeDocument/2006/relationships/slide" Target="/ppt/slides/slide1.xml" Id="Re3366dd9c3304f52" /><Relationship Type="http://schemas.openxmlformats.org/officeDocument/2006/relationships/slide" Target="/ppt/slides/slide2.xml" Id="R9defd254eb7c4bbc" /><Relationship Type="http://schemas.openxmlformats.org/officeDocument/2006/relationships/slide" Target="/ppt/slides/slide3.xml" Id="R7b0ff9919e9144fc" /><Relationship Type="http://schemas.openxmlformats.org/officeDocument/2006/relationships/slide" Target="/ppt/slides/slide4.xml" Id="Rd5a5ba8e1bd845cd" /><Relationship Type="http://schemas.openxmlformats.org/officeDocument/2006/relationships/slide" Target="/ppt/slides/slide5.xml" Id="R6c8602b898c44ce2" /><Relationship Type="http://schemas.openxmlformats.org/officeDocument/2006/relationships/slide" Target="/ppt/slides/slide6.xml" Id="R32613286967a4643" /><Relationship Type="http://schemas.openxmlformats.org/officeDocument/2006/relationships/slide" Target="/ppt/slides/slide7.xml" Id="R3fd7b3af1081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c3ad3a4be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6450bd31542d2" /><Relationship Type="http://schemas.openxmlformats.org/officeDocument/2006/relationships/theme" Target="/ppt/slideMasters/theme/theme1.xml" Id="Rdec2978ae49b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6450bd315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c767dcfab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5799b4c82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2a31b25db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9298f3114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3e743894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8b6f21cf6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661f4fd14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3 056 851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3 056 851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HAUGSTAD JOHANNESSEN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BJERKE RIEBER-MOHN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BJERKE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Johannessen, Svingen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924 592 176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