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3817d3e567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7136fbac142c3"/>
  </p:sldMasterIdLst>
  <p:sldIdLst>
    <p:sldId xmlns:r="http://schemas.openxmlformats.org/officeDocument/2006/relationships" id="256" r:id="R18a9add6e0f04706"/>
    <p:sldId xmlns:r="http://schemas.openxmlformats.org/officeDocument/2006/relationships" id="257" r:id="R2be5743606504e62"/>
    <p:sldId xmlns:r="http://schemas.openxmlformats.org/officeDocument/2006/relationships" id="258" r:id="R172558a2f821467e"/>
    <p:sldId xmlns:r="http://schemas.openxmlformats.org/officeDocument/2006/relationships" id="259" r:id="R7c6d983d3a8a4be5"/>
    <p:sldId xmlns:r="http://schemas.openxmlformats.org/officeDocument/2006/relationships" id="260" r:id="Recd0b9bab6de4c74"/>
    <p:sldId xmlns:r="http://schemas.openxmlformats.org/officeDocument/2006/relationships" id="261" r:id="R6b4bcc54ade246d8"/>
    <p:sldId xmlns:r="http://schemas.openxmlformats.org/officeDocument/2006/relationships" id="262" r:id="R320800cf3af94e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7136fbac142c3" /><Relationship Type="http://schemas.openxmlformats.org/officeDocument/2006/relationships/slide" Target="/ppt/slides/slide1.xml" Id="R18a9add6e0f04706" /><Relationship Type="http://schemas.openxmlformats.org/officeDocument/2006/relationships/slide" Target="/ppt/slides/slide2.xml" Id="R2be5743606504e62" /><Relationship Type="http://schemas.openxmlformats.org/officeDocument/2006/relationships/slide" Target="/ppt/slides/slide3.xml" Id="R172558a2f821467e" /><Relationship Type="http://schemas.openxmlformats.org/officeDocument/2006/relationships/slide" Target="/ppt/slides/slide4.xml" Id="R7c6d983d3a8a4be5" /><Relationship Type="http://schemas.openxmlformats.org/officeDocument/2006/relationships/slide" Target="/ppt/slides/slide5.xml" Id="Recd0b9bab6de4c74" /><Relationship Type="http://schemas.openxmlformats.org/officeDocument/2006/relationships/slide" Target="/ppt/slides/slide6.xml" Id="R6b4bcc54ade246d8" /><Relationship Type="http://schemas.openxmlformats.org/officeDocument/2006/relationships/slide" Target="/ppt/slides/slide7.xml" Id="R320800cf3af94e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73fc9ebcb47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10ce437c94deb" /><Relationship Type="http://schemas.openxmlformats.org/officeDocument/2006/relationships/theme" Target="/ppt/slideMasters/theme/theme1.xml" Id="Rd52507fc76e7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a10ce437c94d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4e9e8afc048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45c1b42d94d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4b822f643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992930b5a45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70cf6f16b44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a19d9a95d4f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cee0fded34b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BYGGSERVICE HAMMERFEST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BYGGSERVICE HAMMERFEST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7 981 059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974 979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3 366 623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DAVID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CHRIS-OVE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9602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924 596 791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HAMMERFEST AS</a:t>
            </a:r>
          </a:p>
        </p:txBody>
      </p:sp>
    </p:spTree>
  </p:cSld>
  <p:clrMapOvr>
    <a:masterClrMapping xmlns:a="http://schemas.openxmlformats.org/drawingml/2006/main"/>
  </p:clrMapOvr>
</p:sld>
</file>