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0a2d9968184b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dfdd67e97f4c11"/>
  </p:sldMasterIdLst>
  <p:sldIdLst>
    <p:sldId xmlns:r="http://schemas.openxmlformats.org/officeDocument/2006/relationships" id="256" r:id="R2edd7d0733ff4580"/>
    <p:sldId xmlns:r="http://schemas.openxmlformats.org/officeDocument/2006/relationships" id="257" r:id="R7f5c5ed9b0ae42ab"/>
    <p:sldId xmlns:r="http://schemas.openxmlformats.org/officeDocument/2006/relationships" id="258" r:id="Rc57046507db84228"/>
    <p:sldId xmlns:r="http://schemas.openxmlformats.org/officeDocument/2006/relationships" id="259" r:id="Re8669463fdc44d08"/>
    <p:sldId xmlns:r="http://schemas.openxmlformats.org/officeDocument/2006/relationships" id="260" r:id="R0e6f139958cf4913"/>
    <p:sldId xmlns:r="http://schemas.openxmlformats.org/officeDocument/2006/relationships" id="261" r:id="Rcd01901dd8744b35"/>
    <p:sldId xmlns:r="http://schemas.openxmlformats.org/officeDocument/2006/relationships" id="262" r:id="Re702d640777a47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dfdd67e97f4c11" /><Relationship Type="http://schemas.openxmlformats.org/officeDocument/2006/relationships/slide" Target="/ppt/slides/slide1.xml" Id="R2edd7d0733ff4580" /><Relationship Type="http://schemas.openxmlformats.org/officeDocument/2006/relationships/slide" Target="/ppt/slides/slide2.xml" Id="R7f5c5ed9b0ae42ab" /><Relationship Type="http://schemas.openxmlformats.org/officeDocument/2006/relationships/slide" Target="/ppt/slides/slide3.xml" Id="Rc57046507db84228" /><Relationship Type="http://schemas.openxmlformats.org/officeDocument/2006/relationships/slide" Target="/ppt/slides/slide4.xml" Id="Re8669463fdc44d08" /><Relationship Type="http://schemas.openxmlformats.org/officeDocument/2006/relationships/slide" Target="/ppt/slides/slide5.xml" Id="R0e6f139958cf4913" /><Relationship Type="http://schemas.openxmlformats.org/officeDocument/2006/relationships/slide" Target="/ppt/slides/slide6.xml" Id="Rcd01901dd8744b35" /><Relationship Type="http://schemas.openxmlformats.org/officeDocument/2006/relationships/slide" Target="/ppt/slides/slide7.xml" Id="Re702d640777a47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decb45b64949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25c04899441ec" /><Relationship Type="http://schemas.openxmlformats.org/officeDocument/2006/relationships/theme" Target="/ppt/slideMasters/theme/theme1.xml" Id="R5e465ad7919c40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425c04899441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361d5b6d544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41b26aaee42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f9f0570a040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4412b045940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1701f93bd46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c589fbfd743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f30e2a0374a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NUNCHI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NUNCHI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256 264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HAVNÅ HENRIK KRISTOFFER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MARI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Nunchi AS, Generallunden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924 599 391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