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ba730a0c1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a5e58b09b4809"/>
  </p:sldMasterIdLst>
  <p:sldIdLst>
    <p:sldId xmlns:r="http://schemas.openxmlformats.org/officeDocument/2006/relationships" id="256" r:id="Rba4569dea1bf4798"/>
    <p:sldId xmlns:r="http://schemas.openxmlformats.org/officeDocument/2006/relationships" id="257" r:id="Rbebd51f552bd49b1"/>
    <p:sldId xmlns:r="http://schemas.openxmlformats.org/officeDocument/2006/relationships" id="258" r:id="R7ffc370ae64a4667"/>
    <p:sldId xmlns:r="http://schemas.openxmlformats.org/officeDocument/2006/relationships" id="259" r:id="Rebcdb2c88f574105"/>
    <p:sldId xmlns:r="http://schemas.openxmlformats.org/officeDocument/2006/relationships" id="260" r:id="R6d88a9472aa947dc"/>
    <p:sldId xmlns:r="http://schemas.openxmlformats.org/officeDocument/2006/relationships" id="261" r:id="Rced4e8307be3464d"/>
    <p:sldId xmlns:r="http://schemas.openxmlformats.org/officeDocument/2006/relationships" id="262" r:id="R0827b8f77613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a5e58b09b4809" /><Relationship Type="http://schemas.openxmlformats.org/officeDocument/2006/relationships/slide" Target="/ppt/slides/slide1.xml" Id="Rba4569dea1bf4798" /><Relationship Type="http://schemas.openxmlformats.org/officeDocument/2006/relationships/slide" Target="/ppt/slides/slide2.xml" Id="Rbebd51f552bd49b1" /><Relationship Type="http://schemas.openxmlformats.org/officeDocument/2006/relationships/slide" Target="/ppt/slides/slide3.xml" Id="R7ffc370ae64a4667" /><Relationship Type="http://schemas.openxmlformats.org/officeDocument/2006/relationships/slide" Target="/ppt/slides/slide4.xml" Id="Rebcdb2c88f574105" /><Relationship Type="http://schemas.openxmlformats.org/officeDocument/2006/relationships/slide" Target="/ppt/slides/slide5.xml" Id="R6d88a9472aa947dc" /><Relationship Type="http://schemas.openxmlformats.org/officeDocument/2006/relationships/slide" Target="/ppt/slides/slide6.xml" Id="Rced4e8307be3464d" /><Relationship Type="http://schemas.openxmlformats.org/officeDocument/2006/relationships/slide" Target="/ppt/slides/slide7.xml" Id="R0827b8f77613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a4ee985be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2efa363c84520" /><Relationship Type="http://schemas.openxmlformats.org/officeDocument/2006/relationships/theme" Target="/ppt/slideMasters/theme/theme1.xml" Id="R63ed1163b088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2efa363c8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cf92cb0b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1a556aa8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0104d969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03167186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3edfcda8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c6e3cf1b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69a3bef4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DEMIREL &amp; CHRISTIANSEN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&amp; CHRISTIANSEN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OLE PETTER 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FATMA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DEMIREL &amp; CHRISTIANSEN HOLDING AS</a:t>
            </a:r>
          </a:p>
        </p:txBody>
      </p:sp>
    </p:spTree>
  </p:cSld>
  <p:clrMapOvr>
    <a:masterClrMapping xmlns:a="http://schemas.openxmlformats.org/drawingml/2006/main"/>
  </p:clrMapOvr>
</p:sld>
</file>