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ea5fd5461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adc78aeed40be"/>
  </p:sldMasterIdLst>
  <p:sldIdLst>
    <p:sldId xmlns:r="http://schemas.openxmlformats.org/officeDocument/2006/relationships" id="256" r:id="R845ed11a8e684f80"/>
    <p:sldId xmlns:r="http://schemas.openxmlformats.org/officeDocument/2006/relationships" id="257" r:id="Rcbc984d4a4924ee5"/>
    <p:sldId xmlns:r="http://schemas.openxmlformats.org/officeDocument/2006/relationships" id="258" r:id="Rcf0dada96758414c"/>
    <p:sldId xmlns:r="http://schemas.openxmlformats.org/officeDocument/2006/relationships" id="259" r:id="Rc47e4ed8dceb4bdf"/>
    <p:sldId xmlns:r="http://schemas.openxmlformats.org/officeDocument/2006/relationships" id="260" r:id="R01a46d74a4cb4520"/>
    <p:sldId xmlns:r="http://schemas.openxmlformats.org/officeDocument/2006/relationships" id="261" r:id="Rddb9cb57f29645b7"/>
    <p:sldId xmlns:r="http://schemas.openxmlformats.org/officeDocument/2006/relationships" id="262" r:id="R24f031d08ba1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adc78aeed40be" /><Relationship Type="http://schemas.openxmlformats.org/officeDocument/2006/relationships/slide" Target="/ppt/slides/slide1.xml" Id="R845ed11a8e684f80" /><Relationship Type="http://schemas.openxmlformats.org/officeDocument/2006/relationships/slide" Target="/ppt/slides/slide2.xml" Id="Rcbc984d4a4924ee5" /><Relationship Type="http://schemas.openxmlformats.org/officeDocument/2006/relationships/slide" Target="/ppt/slides/slide3.xml" Id="Rcf0dada96758414c" /><Relationship Type="http://schemas.openxmlformats.org/officeDocument/2006/relationships/slide" Target="/ppt/slides/slide4.xml" Id="Rc47e4ed8dceb4bdf" /><Relationship Type="http://schemas.openxmlformats.org/officeDocument/2006/relationships/slide" Target="/ppt/slides/slide5.xml" Id="R01a46d74a4cb4520" /><Relationship Type="http://schemas.openxmlformats.org/officeDocument/2006/relationships/slide" Target="/ppt/slides/slide6.xml" Id="Rddb9cb57f29645b7" /><Relationship Type="http://schemas.openxmlformats.org/officeDocument/2006/relationships/slide" Target="/ppt/slides/slide7.xml" Id="R24f031d08ba1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3571d779f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23a2b12b244e2" /><Relationship Type="http://schemas.openxmlformats.org/officeDocument/2006/relationships/theme" Target="/ppt/slideMasters/theme/theme1.xml" Id="Rc9f4ffca5309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23a2b12b2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8ed503239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2f1968286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1691ca0b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71b7bb198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1fa04d1a0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6f1c52db7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d3c474219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 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 BLIKK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11 738 505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4 552 903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HITTERDAL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924 608 056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 BLIKK AS</a:t>
            </a:r>
          </a:p>
        </p:txBody>
      </p:sp>
    </p:spTree>
  </p:cSld>
  <p:clrMapOvr>
    <a:masterClrMapping xmlns:a="http://schemas.openxmlformats.org/drawingml/2006/main"/>
  </p:clrMapOvr>
</p:sld>
</file>