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aeaacdc9b41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c7f6ccd024e9f"/>
  </p:sldMasterIdLst>
  <p:sldIdLst>
    <p:sldId xmlns:r="http://schemas.openxmlformats.org/officeDocument/2006/relationships" id="256" r:id="R9a743532174a4cad"/>
    <p:sldId xmlns:r="http://schemas.openxmlformats.org/officeDocument/2006/relationships" id="257" r:id="R3b9efcf66caa43ac"/>
    <p:sldId xmlns:r="http://schemas.openxmlformats.org/officeDocument/2006/relationships" id="258" r:id="R0e13f133951443a5"/>
    <p:sldId xmlns:r="http://schemas.openxmlformats.org/officeDocument/2006/relationships" id="259" r:id="R06fbc04d24364858"/>
    <p:sldId xmlns:r="http://schemas.openxmlformats.org/officeDocument/2006/relationships" id="260" r:id="Rf94c9466abe44003"/>
    <p:sldId xmlns:r="http://schemas.openxmlformats.org/officeDocument/2006/relationships" id="261" r:id="Ree238f71337c4c25"/>
    <p:sldId xmlns:r="http://schemas.openxmlformats.org/officeDocument/2006/relationships" id="262" r:id="Rb18ba75947d4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c7f6ccd024e9f" /><Relationship Type="http://schemas.openxmlformats.org/officeDocument/2006/relationships/slide" Target="/ppt/slides/slide1.xml" Id="R9a743532174a4cad" /><Relationship Type="http://schemas.openxmlformats.org/officeDocument/2006/relationships/slide" Target="/ppt/slides/slide2.xml" Id="R3b9efcf66caa43ac" /><Relationship Type="http://schemas.openxmlformats.org/officeDocument/2006/relationships/slide" Target="/ppt/slides/slide3.xml" Id="R0e13f133951443a5" /><Relationship Type="http://schemas.openxmlformats.org/officeDocument/2006/relationships/slide" Target="/ppt/slides/slide4.xml" Id="R06fbc04d24364858" /><Relationship Type="http://schemas.openxmlformats.org/officeDocument/2006/relationships/slide" Target="/ppt/slides/slide5.xml" Id="Rf94c9466abe44003" /><Relationship Type="http://schemas.openxmlformats.org/officeDocument/2006/relationships/slide" Target="/ppt/slides/slide6.xml" Id="Ree238f71337c4c25" /><Relationship Type="http://schemas.openxmlformats.org/officeDocument/2006/relationships/slide" Target="/ppt/slides/slide7.xml" Id="Rb18ba75947d4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50c29d4d5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b226d357447e2" /><Relationship Type="http://schemas.openxmlformats.org/officeDocument/2006/relationships/theme" Target="/ppt/slideMasters/theme/theme1.xml" Id="R70dc13de621547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fb226d357447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f9ca037274b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87d15af2e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b105ee00843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76c4f344f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2094dd6c347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67245f9464c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a2dfbacb346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SERIGSTAD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SERIGSTAD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6 602 697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54 210 240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55 013 120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SERIGSTAD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Ørnahaugen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924 611 243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