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ff1050c4ef43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9d5311e6404646"/>
  </p:sldMasterIdLst>
  <p:sldIdLst>
    <p:sldId xmlns:r="http://schemas.openxmlformats.org/officeDocument/2006/relationships" id="256" r:id="Re71d97a3ded24b13"/>
    <p:sldId xmlns:r="http://schemas.openxmlformats.org/officeDocument/2006/relationships" id="257" r:id="Re39c899b6c8e409f"/>
    <p:sldId xmlns:r="http://schemas.openxmlformats.org/officeDocument/2006/relationships" id="258" r:id="R0658266a4fba4163"/>
    <p:sldId xmlns:r="http://schemas.openxmlformats.org/officeDocument/2006/relationships" id="259" r:id="Rd2f00d042d6a4eef"/>
    <p:sldId xmlns:r="http://schemas.openxmlformats.org/officeDocument/2006/relationships" id="260" r:id="R82a58c0d2b1f47cf"/>
    <p:sldId xmlns:r="http://schemas.openxmlformats.org/officeDocument/2006/relationships" id="261" r:id="R15b35fc48c994484"/>
    <p:sldId xmlns:r="http://schemas.openxmlformats.org/officeDocument/2006/relationships" id="262" r:id="Rbff2e1a3139b4b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9d5311e6404646" /><Relationship Type="http://schemas.openxmlformats.org/officeDocument/2006/relationships/slide" Target="/ppt/slides/slide1.xml" Id="Re71d97a3ded24b13" /><Relationship Type="http://schemas.openxmlformats.org/officeDocument/2006/relationships/slide" Target="/ppt/slides/slide2.xml" Id="Re39c899b6c8e409f" /><Relationship Type="http://schemas.openxmlformats.org/officeDocument/2006/relationships/slide" Target="/ppt/slides/slide3.xml" Id="R0658266a4fba4163" /><Relationship Type="http://schemas.openxmlformats.org/officeDocument/2006/relationships/slide" Target="/ppt/slides/slide4.xml" Id="Rd2f00d042d6a4eef" /><Relationship Type="http://schemas.openxmlformats.org/officeDocument/2006/relationships/slide" Target="/ppt/slides/slide5.xml" Id="R82a58c0d2b1f47cf" /><Relationship Type="http://schemas.openxmlformats.org/officeDocument/2006/relationships/slide" Target="/ppt/slides/slide6.xml" Id="R15b35fc48c994484" /><Relationship Type="http://schemas.openxmlformats.org/officeDocument/2006/relationships/slide" Target="/ppt/slides/slide7.xml" Id="Rbff2e1a3139b4b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3c046929fc40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5b276a9994eb8" /><Relationship Type="http://schemas.openxmlformats.org/officeDocument/2006/relationships/theme" Target="/ppt/slideMasters/theme/theme1.xml" Id="R13f36e12095b49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35b276a9994e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35c5ee65842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de321384146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86aa2f3434f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f132cd5cc47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e9b315ca048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4b1d0dd5849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b0eff183e4e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GRØNHAUGEN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GRØNHAUGEN AS ble etablert [år] og holder til i Hareid.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−73 280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3 563 183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59 737 190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62 876 024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LILLEBØ KIM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Kim Lillebø, Strandgata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6060 Hareid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924 612 193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GRØNHAUGEN AS</a:t>
            </a:r>
          </a:p>
        </p:txBody>
      </p:sp>
    </p:spTree>
  </p:cSld>
  <p:clrMapOvr>
    <a:masterClrMapping xmlns:a="http://schemas.openxmlformats.org/drawingml/2006/main"/>
  </p:clrMapOvr>
</p:sld>
</file>