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058c9ded7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6ac0ede1344ae"/>
  </p:sldMasterIdLst>
  <p:sldIdLst>
    <p:sldId xmlns:r="http://schemas.openxmlformats.org/officeDocument/2006/relationships" id="256" r:id="Rf324933c27d04fe5"/>
    <p:sldId xmlns:r="http://schemas.openxmlformats.org/officeDocument/2006/relationships" id="257" r:id="R0df337198b4047bc"/>
    <p:sldId xmlns:r="http://schemas.openxmlformats.org/officeDocument/2006/relationships" id="258" r:id="R6ab8d46177cf4ef3"/>
    <p:sldId xmlns:r="http://schemas.openxmlformats.org/officeDocument/2006/relationships" id="259" r:id="R8a5771711c064aba"/>
    <p:sldId xmlns:r="http://schemas.openxmlformats.org/officeDocument/2006/relationships" id="260" r:id="R817612a6370a40f7"/>
    <p:sldId xmlns:r="http://schemas.openxmlformats.org/officeDocument/2006/relationships" id="261" r:id="Rc325b35d256b455f"/>
    <p:sldId xmlns:r="http://schemas.openxmlformats.org/officeDocument/2006/relationships" id="262" r:id="Rc8d300824e92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6ac0ede1344ae" /><Relationship Type="http://schemas.openxmlformats.org/officeDocument/2006/relationships/slide" Target="/ppt/slides/slide1.xml" Id="Rf324933c27d04fe5" /><Relationship Type="http://schemas.openxmlformats.org/officeDocument/2006/relationships/slide" Target="/ppt/slides/slide2.xml" Id="R0df337198b4047bc" /><Relationship Type="http://schemas.openxmlformats.org/officeDocument/2006/relationships/slide" Target="/ppt/slides/slide3.xml" Id="R6ab8d46177cf4ef3" /><Relationship Type="http://schemas.openxmlformats.org/officeDocument/2006/relationships/slide" Target="/ppt/slides/slide4.xml" Id="R8a5771711c064aba" /><Relationship Type="http://schemas.openxmlformats.org/officeDocument/2006/relationships/slide" Target="/ppt/slides/slide5.xml" Id="R817612a6370a40f7" /><Relationship Type="http://schemas.openxmlformats.org/officeDocument/2006/relationships/slide" Target="/ppt/slides/slide6.xml" Id="Rc325b35d256b455f" /><Relationship Type="http://schemas.openxmlformats.org/officeDocument/2006/relationships/slide" Target="/ppt/slides/slide7.xml" Id="Rc8d300824e92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016a60434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17b3bafc34604" /><Relationship Type="http://schemas.openxmlformats.org/officeDocument/2006/relationships/theme" Target="/ppt/slideMasters/theme/theme1.xml" Id="Re73cba74e937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17b3bafc3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611f9832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b8cbcae05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8067fa8c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1a1f7db6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cccbc12f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af55064e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b88a6ceb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UTSOGN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UTSOGN HOLDING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UTSOGN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Svalåsvegen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UTSOGN HOLDING AS</a:t>
            </a:r>
          </a:p>
        </p:txBody>
      </p:sp>
    </p:spTree>
  </p:cSld>
  <p:clrMapOvr>
    <a:masterClrMapping xmlns:a="http://schemas.openxmlformats.org/drawingml/2006/main"/>
  </p:clrMapOvr>
</p:sld>
</file>