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169bdf5de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c4f854f314196"/>
  </p:sldMasterIdLst>
  <p:sldIdLst>
    <p:sldId xmlns:r="http://schemas.openxmlformats.org/officeDocument/2006/relationships" id="256" r:id="R9ce364d505c44790"/>
    <p:sldId xmlns:r="http://schemas.openxmlformats.org/officeDocument/2006/relationships" id="257" r:id="R6fd461326fa44bfc"/>
    <p:sldId xmlns:r="http://schemas.openxmlformats.org/officeDocument/2006/relationships" id="258" r:id="R3dadf1f12f3644ba"/>
    <p:sldId xmlns:r="http://schemas.openxmlformats.org/officeDocument/2006/relationships" id="259" r:id="R339094ef742644fe"/>
    <p:sldId xmlns:r="http://schemas.openxmlformats.org/officeDocument/2006/relationships" id="260" r:id="R2c548cb24c824cb6"/>
    <p:sldId xmlns:r="http://schemas.openxmlformats.org/officeDocument/2006/relationships" id="261" r:id="R2a72034f4f6b4713"/>
    <p:sldId xmlns:r="http://schemas.openxmlformats.org/officeDocument/2006/relationships" id="262" r:id="R44620e23c757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c4f854f314196" /><Relationship Type="http://schemas.openxmlformats.org/officeDocument/2006/relationships/slide" Target="/ppt/slides/slide1.xml" Id="R9ce364d505c44790" /><Relationship Type="http://schemas.openxmlformats.org/officeDocument/2006/relationships/slide" Target="/ppt/slides/slide2.xml" Id="R6fd461326fa44bfc" /><Relationship Type="http://schemas.openxmlformats.org/officeDocument/2006/relationships/slide" Target="/ppt/slides/slide3.xml" Id="R3dadf1f12f3644ba" /><Relationship Type="http://schemas.openxmlformats.org/officeDocument/2006/relationships/slide" Target="/ppt/slides/slide4.xml" Id="R339094ef742644fe" /><Relationship Type="http://schemas.openxmlformats.org/officeDocument/2006/relationships/slide" Target="/ppt/slides/slide5.xml" Id="R2c548cb24c824cb6" /><Relationship Type="http://schemas.openxmlformats.org/officeDocument/2006/relationships/slide" Target="/ppt/slides/slide6.xml" Id="R2a72034f4f6b4713" /><Relationship Type="http://schemas.openxmlformats.org/officeDocument/2006/relationships/slide" Target="/ppt/slides/slide7.xml" Id="R44620e23c757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a563ce32d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087b12a54502" /><Relationship Type="http://schemas.openxmlformats.org/officeDocument/2006/relationships/theme" Target="/ppt/slideMasters/theme/theme1.xml" Id="R8541dbcbfae8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d087b12a5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10bd096cf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87afcd4a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c848fd861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276ae58f9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c6a26729c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f0f918353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fbbcc3d8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FINANSCO OWNERS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OWNERS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18 036 887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18 036 887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RUGZ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TVERDAL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 SATIS NISI OPTIMUM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924 616 679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