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1b4d73057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ce47551264c73"/>
  </p:sldMasterIdLst>
  <p:sldIdLst>
    <p:sldId xmlns:r="http://schemas.openxmlformats.org/officeDocument/2006/relationships" id="256" r:id="Rd8a55105a3ba4cca"/>
    <p:sldId xmlns:r="http://schemas.openxmlformats.org/officeDocument/2006/relationships" id="257" r:id="R7958b1e21cb4408d"/>
    <p:sldId xmlns:r="http://schemas.openxmlformats.org/officeDocument/2006/relationships" id="258" r:id="Rb9fbc0cb9f284fc6"/>
    <p:sldId xmlns:r="http://schemas.openxmlformats.org/officeDocument/2006/relationships" id="259" r:id="Rd3cbb8a2747649d5"/>
    <p:sldId xmlns:r="http://schemas.openxmlformats.org/officeDocument/2006/relationships" id="260" r:id="R281c961e028b4747"/>
    <p:sldId xmlns:r="http://schemas.openxmlformats.org/officeDocument/2006/relationships" id="261" r:id="Raa64e22276544bb8"/>
    <p:sldId xmlns:r="http://schemas.openxmlformats.org/officeDocument/2006/relationships" id="262" r:id="Rf466ff11ac3d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ce47551264c73" /><Relationship Type="http://schemas.openxmlformats.org/officeDocument/2006/relationships/slide" Target="/ppt/slides/slide1.xml" Id="Rd8a55105a3ba4cca" /><Relationship Type="http://schemas.openxmlformats.org/officeDocument/2006/relationships/slide" Target="/ppt/slides/slide2.xml" Id="R7958b1e21cb4408d" /><Relationship Type="http://schemas.openxmlformats.org/officeDocument/2006/relationships/slide" Target="/ppt/slides/slide3.xml" Id="Rb9fbc0cb9f284fc6" /><Relationship Type="http://schemas.openxmlformats.org/officeDocument/2006/relationships/slide" Target="/ppt/slides/slide4.xml" Id="Rd3cbb8a2747649d5" /><Relationship Type="http://schemas.openxmlformats.org/officeDocument/2006/relationships/slide" Target="/ppt/slides/slide5.xml" Id="R281c961e028b4747" /><Relationship Type="http://schemas.openxmlformats.org/officeDocument/2006/relationships/slide" Target="/ppt/slides/slide6.xml" Id="Raa64e22276544bb8" /><Relationship Type="http://schemas.openxmlformats.org/officeDocument/2006/relationships/slide" Target="/ppt/slides/slide7.xml" Id="Rf466ff11ac3d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26c84610e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4480617124d91" /><Relationship Type="http://schemas.openxmlformats.org/officeDocument/2006/relationships/theme" Target="/ppt/slideMasters/theme/theme1.xml" Id="R1327b462e3e8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448061712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94b384a8f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d89f71a3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5a43c1628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9fbc59f84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99aa69ba7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4c28c08c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cf78296b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R25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R25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R25 ARKITEKTER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R25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R25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R25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−1 234 709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R25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GLOMAR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R25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924 620 781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R25 ARKITEKTER AS</a:t>
            </a:r>
          </a:p>
        </p:txBody>
      </p:sp>
    </p:spTree>
  </p:cSld>
  <p:clrMapOvr>
    <a:masterClrMapping xmlns:a="http://schemas.openxmlformats.org/drawingml/2006/main"/>
  </p:clrMapOvr>
</p:sld>
</file>