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f93c539c0948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afc1e414874cee"/>
  </p:sldMasterIdLst>
  <p:sldIdLst>
    <p:sldId xmlns:r="http://schemas.openxmlformats.org/officeDocument/2006/relationships" id="256" r:id="Rd429b601c31c4ada"/>
    <p:sldId xmlns:r="http://schemas.openxmlformats.org/officeDocument/2006/relationships" id="257" r:id="R4eb34f5d32624137"/>
    <p:sldId xmlns:r="http://schemas.openxmlformats.org/officeDocument/2006/relationships" id="258" r:id="R2415ffa3bb2f498f"/>
    <p:sldId xmlns:r="http://schemas.openxmlformats.org/officeDocument/2006/relationships" id="259" r:id="R2696f4fd53ec435c"/>
    <p:sldId xmlns:r="http://schemas.openxmlformats.org/officeDocument/2006/relationships" id="260" r:id="Rcd2460e9cb4f4517"/>
    <p:sldId xmlns:r="http://schemas.openxmlformats.org/officeDocument/2006/relationships" id="261" r:id="Rd0a62929de1145cd"/>
    <p:sldId xmlns:r="http://schemas.openxmlformats.org/officeDocument/2006/relationships" id="262" r:id="R47533264e7f649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afc1e414874cee" /><Relationship Type="http://schemas.openxmlformats.org/officeDocument/2006/relationships/slide" Target="/ppt/slides/slide1.xml" Id="Rd429b601c31c4ada" /><Relationship Type="http://schemas.openxmlformats.org/officeDocument/2006/relationships/slide" Target="/ppt/slides/slide2.xml" Id="R4eb34f5d32624137" /><Relationship Type="http://schemas.openxmlformats.org/officeDocument/2006/relationships/slide" Target="/ppt/slides/slide3.xml" Id="R2415ffa3bb2f498f" /><Relationship Type="http://schemas.openxmlformats.org/officeDocument/2006/relationships/slide" Target="/ppt/slides/slide4.xml" Id="R2696f4fd53ec435c" /><Relationship Type="http://schemas.openxmlformats.org/officeDocument/2006/relationships/slide" Target="/ppt/slides/slide5.xml" Id="Rcd2460e9cb4f4517" /><Relationship Type="http://schemas.openxmlformats.org/officeDocument/2006/relationships/slide" Target="/ppt/slides/slide6.xml" Id="Rd0a62929de1145cd" /><Relationship Type="http://schemas.openxmlformats.org/officeDocument/2006/relationships/slide" Target="/ppt/slides/slide7.xml" Id="R47533264e7f649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858a1d00249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a2377cf3b41e1" /><Relationship Type="http://schemas.openxmlformats.org/officeDocument/2006/relationships/theme" Target="/ppt/slideMasters/theme/theme1.xml" Id="Rda5c680f7c6b40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aa2377cf3b41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d390a371543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c00c800e549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47ea1cb1f46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a11b8413d4b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6741d21164c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65b112a944d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0500ec17145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CN-INVEST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CN-INVEST AS ble etablert [år] og holder til i Stokmarknes.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571 106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1 608 682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4 023 864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BENJAMINSEN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Sævtjønnveien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8450 Stokmarknes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924 629 223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CN-INVEST AS</a:t>
            </a:r>
          </a:p>
        </p:txBody>
      </p:sp>
    </p:spTree>
  </p:cSld>
  <p:clrMapOvr>
    <a:masterClrMapping xmlns:a="http://schemas.openxmlformats.org/drawingml/2006/main"/>
  </p:clrMapOvr>
</p:sld>
</file>