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64c7dd2bc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0f9aa3ee3458c"/>
  </p:sldMasterIdLst>
  <p:sldIdLst>
    <p:sldId xmlns:r="http://schemas.openxmlformats.org/officeDocument/2006/relationships" id="256" r:id="R98129e146c8b4f95"/>
    <p:sldId xmlns:r="http://schemas.openxmlformats.org/officeDocument/2006/relationships" id="257" r:id="Rc5a779393b534b94"/>
    <p:sldId xmlns:r="http://schemas.openxmlformats.org/officeDocument/2006/relationships" id="258" r:id="Rdca3e3ec1e3749d1"/>
    <p:sldId xmlns:r="http://schemas.openxmlformats.org/officeDocument/2006/relationships" id="259" r:id="R1f93d3cbf53c48db"/>
    <p:sldId xmlns:r="http://schemas.openxmlformats.org/officeDocument/2006/relationships" id="260" r:id="R50f54bd9529c4c33"/>
    <p:sldId xmlns:r="http://schemas.openxmlformats.org/officeDocument/2006/relationships" id="261" r:id="Ra8eb924a26c94f1a"/>
    <p:sldId xmlns:r="http://schemas.openxmlformats.org/officeDocument/2006/relationships" id="262" r:id="R2627916d24a1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0f9aa3ee3458c" /><Relationship Type="http://schemas.openxmlformats.org/officeDocument/2006/relationships/slide" Target="/ppt/slides/slide1.xml" Id="R98129e146c8b4f95" /><Relationship Type="http://schemas.openxmlformats.org/officeDocument/2006/relationships/slide" Target="/ppt/slides/slide2.xml" Id="Rc5a779393b534b94" /><Relationship Type="http://schemas.openxmlformats.org/officeDocument/2006/relationships/slide" Target="/ppt/slides/slide3.xml" Id="Rdca3e3ec1e3749d1" /><Relationship Type="http://schemas.openxmlformats.org/officeDocument/2006/relationships/slide" Target="/ppt/slides/slide4.xml" Id="R1f93d3cbf53c48db" /><Relationship Type="http://schemas.openxmlformats.org/officeDocument/2006/relationships/slide" Target="/ppt/slides/slide5.xml" Id="R50f54bd9529c4c33" /><Relationship Type="http://schemas.openxmlformats.org/officeDocument/2006/relationships/slide" Target="/ppt/slides/slide6.xml" Id="Ra8eb924a26c94f1a" /><Relationship Type="http://schemas.openxmlformats.org/officeDocument/2006/relationships/slide" Target="/ppt/slides/slide7.xml" Id="R2627916d24a1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9bb400ea0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1aea626b04895" /><Relationship Type="http://schemas.openxmlformats.org/officeDocument/2006/relationships/theme" Target="/ppt/slideMasters/theme/theme1.xml" Id="R7a9cb4298215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1aea626b0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db1b0206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e73d3db13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1a3011f5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580eb628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8952ea5e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f8b78e95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8c440d2f8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LETMOLIE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LETMOLIE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LETMOLIE STEN TORE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Underlia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924 636 971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LETMOLIE ENTREPRENØR AS</a:t>
            </a:r>
          </a:p>
        </p:txBody>
      </p:sp>
    </p:spTree>
  </p:cSld>
  <p:clrMapOvr>
    <a:masterClrMapping xmlns:a="http://schemas.openxmlformats.org/drawingml/2006/main"/>
  </p:clrMapOvr>
</p:sld>
</file>