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9e14fccf8164d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2d738afd294cbf"/>
  </p:sldMasterIdLst>
  <p:sldIdLst>
    <p:sldId xmlns:r="http://schemas.openxmlformats.org/officeDocument/2006/relationships" id="256" r:id="R572d22dbc76a4cb3"/>
    <p:sldId xmlns:r="http://schemas.openxmlformats.org/officeDocument/2006/relationships" id="257" r:id="R9fcafe5c24c24c70"/>
    <p:sldId xmlns:r="http://schemas.openxmlformats.org/officeDocument/2006/relationships" id="258" r:id="R0577ae323c064fa2"/>
    <p:sldId xmlns:r="http://schemas.openxmlformats.org/officeDocument/2006/relationships" id="259" r:id="R2a302eb6a6a94874"/>
    <p:sldId xmlns:r="http://schemas.openxmlformats.org/officeDocument/2006/relationships" id="260" r:id="R48ed5c31c9924887"/>
    <p:sldId xmlns:r="http://schemas.openxmlformats.org/officeDocument/2006/relationships" id="261" r:id="R05e9e355dea24887"/>
    <p:sldId xmlns:r="http://schemas.openxmlformats.org/officeDocument/2006/relationships" id="262" r:id="R7dd7a75a65cc46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2d738afd294cbf" /><Relationship Type="http://schemas.openxmlformats.org/officeDocument/2006/relationships/slide" Target="/ppt/slides/slide1.xml" Id="R572d22dbc76a4cb3" /><Relationship Type="http://schemas.openxmlformats.org/officeDocument/2006/relationships/slide" Target="/ppt/slides/slide2.xml" Id="R9fcafe5c24c24c70" /><Relationship Type="http://schemas.openxmlformats.org/officeDocument/2006/relationships/slide" Target="/ppt/slides/slide3.xml" Id="R0577ae323c064fa2" /><Relationship Type="http://schemas.openxmlformats.org/officeDocument/2006/relationships/slide" Target="/ppt/slides/slide4.xml" Id="R2a302eb6a6a94874" /><Relationship Type="http://schemas.openxmlformats.org/officeDocument/2006/relationships/slide" Target="/ppt/slides/slide5.xml" Id="R48ed5c31c9924887" /><Relationship Type="http://schemas.openxmlformats.org/officeDocument/2006/relationships/slide" Target="/ppt/slides/slide6.xml" Id="R05e9e355dea24887" /><Relationship Type="http://schemas.openxmlformats.org/officeDocument/2006/relationships/slide" Target="/ppt/slides/slide7.xml" Id="R7dd7a75a65cc46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9706d133e446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fd0423c544483" /><Relationship Type="http://schemas.openxmlformats.org/officeDocument/2006/relationships/theme" Target="/ppt/slideMasters/theme/theme1.xml" Id="R90b1ddf4557541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cfd0423c5444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c0be21b9d40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bc29ecbf448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68bd7add44f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a56289cc540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30394202ad43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d48d2ffe646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98ea351574c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KTS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KTS HOLDING AS ble etablert [år] og holder til i Notodden.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6 124 955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10 025 808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15 365 661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PETER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Merdevegen 14B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3676 Notodden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924 639 164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KTS HOLDING AS</a:t>
            </a:r>
          </a:p>
        </p:txBody>
      </p:sp>
    </p:spTree>
  </p:cSld>
  <p:clrMapOvr>
    <a:masterClrMapping xmlns:a="http://schemas.openxmlformats.org/drawingml/2006/main"/>
  </p:clrMapOvr>
</p:sld>
</file>