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2e8d197f3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1bfd68e444ae5"/>
  </p:sldMasterIdLst>
  <p:sldIdLst>
    <p:sldId xmlns:r="http://schemas.openxmlformats.org/officeDocument/2006/relationships" id="256" r:id="Rded2aae751ad4512"/>
    <p:sldId xmlns:r="http://schemas.openxmlformats.org/officeDocument/2006/relationships" id="257" r:id="Rda7ce2525d6244ac"/>
    <p:sldId xmlns:r="http://schemas.openxmlformats.org/officeDocument/2006/relationships" id="258" r:id="Re1a661d38e6d405d"/>
    <p:sldId xmlns:r="http://schemas.openxmlformats.org/officeDocument/2006/relationships" id="259" r:id="Re892c7564e13474b"/>
    <p:sldId xmlns:r="http://schemas.openxmlformats.org/officeDocument/2006/relationships" id="260" r:id="R64e77901d0854c64"/>
    <p:sldId xmlns:r="http://schemas.openxmlformats.org/officeDocument/2006/relationships" id="261" r:id="R3d6a83486e9648c3"/>
    <p:sldId xmlns:r="http://schemas.openxmlformats.org/officeDocument/2006/relationships" id="262" r:id="Rf9aa55302d46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1bfd68e444ae5" /><Relationship Type="http://schemas.openxmlformats.org/officeDocument/2006/relationships/slide" Target="/ppt/slides/slide1.xml" Id="Rded2aae751ad4512" /><Relationship Type="http://schemas.openxmlformats.org/officeDocument/2006/relationships/slide" Target="/ppt/slides/slide2.xml" Id="Rda7ce2525d6244ac" /><Relationship Type="http://schemas.openxmlformats.org/officeDocument/2006/relationships/slide" Target="/ppt/slides/slide3.xml" Id="Re1a661d38e6d405d" /><Relationship Type="http://schemas.openxmlformats.org/officeDocument/2006/relationships/slide" Target="/ppt/slides/slide4.xml" Id="Re892c7564e13474b" /><Relationship Type="http://schemas.openxmlformats.org/officeDocument/2006/relationships/slide" Target="/ppt/slides/slide5.xml" Id="R64e77901d0854c64" /><Relationship Type="http://schemas.openxmlformats.org/officeDocument/2006/relationships/slide" Target="/ppt/slides/slide6.xml" Id="R3d6a83486e9648c3" /><Relationship Type="http://schemas.openxmlformats.org/officeDocument/2006/relationships/slide" Target="/ppt/slides/slide7.xml" Id="Rf9aa55302d46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0cb613af0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3126222644393" /><Relationship Type="http://schemas.openxmlformats.org/officeDocument/2006/relationships/theme" Target="/ppt/slideMasters/theme/theme1.xml" Id="Rfcbbccf36ac4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31262226443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3f715cef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7e1f9a5d0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87ca5eaa5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adffa09a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f5f0c48a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176393d11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98c8122a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MILJØPARK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MILJØPARK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94 655 974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10 006 034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12 042 398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59 935 928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MARTHINSEN &amp; DUVHOLT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ÅSLAND PUKK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924 640 634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MILJØPARK AS</a:t>
            </a:r>
          </a:p>
        </p:txBody>
      </p:sp>
    </p:spTree>
  </p:cSld>
  <p:clrMapOvr>
    <a:masterClrMapping xmlns:a="http://schemas.openxmlformats.org/drawingml/2006/main"/>
  </p:clrMapOvr>
</p:sld>
</file>