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68e72c896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b6455c0724cb5"/>
  </p:sldMasterIdLst>
  <p:sldIdLst>
    <p:sldId xmlns:r="http://schemas.openxmlformats.org/officeDocument/2006/relationships" id="256" r:id="R274e556ac4134a71"/>
    <p:sldId xmlns:r="http://schemas.openxmlformats.org/officeDocument/2006/relationships" id="257" r:id="R04aab994c31a4040"/>
    <p:sldId xmlns:r="http://schemas.openxmlformats.org/officeDocument/2006/relationships" id="258" r:id="R72acccca9c5f4c09"/>
    <p:sldId xmlns:r="http://schemas.openxmlformats.org/officeDocument/2006/relationships" id="259" r:id="R981a0bb7ead848af"/>
    <p:sldId xmlns:r="http://schemas.openxmlformats.org/officeDocument/2006/relationships" id="260" r:id="R4bfe7f7c53da4dac"/>
    <p:sldId xmlns:r="http://schemas.openxmlformats.org/officeDocument/2006/relationships" id="261" r:id="Rc28cd45dbbe74268"/>
    <p:sldId xmlns:r="http://schemas.openxmlformats.org/officeDocument/2006/relationships" id="262" r:id="Rb5f02dc4f185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b6455c0724cb5" /><Relationship Type="http://schemas.openxmlformats.org/officeDocument/2006/relationships/slide" Target="/ppt/slides/slide1.xml" Id="R274e556ac4134a71" /><Relationship Type="http://schemas.openxmlformats.org/officeDocument/2006/relationships/slide" Target="/ppt/slides/slide2.xml" Id="R04aab994c31a4040" /><Relationship Type="http://schemas.openxmlformats.org/officeDocument/2006/relationships/slide" Target="/ppt/slides/slide3.xml" Id="R72acccca9c5f4c09" /><Relationship Type="http://schemas.openxmlformats.org/officeDocument/2006/relationships/slide" Target="/ppt/slides/slide4.xml" Id="R981a0bb7ead848af" /><Relationship Type="http://schemas.openxmlformats.org/officeDocument/2006/relationships/slide" Target="/ppt/slides/slide5.xml" Id="R4bfe7f7c53da4dac" /><Relationship Type="http://schemas.openxmlformats.org/officeDocument/2006/relationships/slide" Target="/ppt/slides/slide6.xml" Id="Rc28cd45dbbe74268" /><Relationship Type="http://schemas.openxmlformats.org/officeDocument/2006/relationships/slide" Target="/ppt/slides/slide7.xml" Id="Rb5f02dc4f185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a9d028be2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9751090b64d14" /><Relationship Type="http://schemas.openxmlformats.org/officeDocument/2006/relationships/theme" Target="/ppt/slideMasters/theme/theme1.xml" Id="R095fd2ebb7cf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9751090b6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66c11975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776d5294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bb5afedd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eef15950b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192c3269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cfc7175a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ed46ff88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GRUNN OG BETONG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GRUNN OG BETONG INVEST AS ble etablert [år] og holder til i Mongstad.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2 955 225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RAUGSTAD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RAUGSTAD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Mongstadvegen 1000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5954 Mongstad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924 646 144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INVEST AS</a:t>
            </a:r>
          </a:p>
        </p:txBody>
      </p:sp>
    </p:spTree>
  </p:cSld>
  <p:clrMapOvr>
    <a:masterClrMapping xmlns:a="http://schemas.openxmlformats.org/drawingml/2006/main"/>
  </p:clrMapOvr>
</p:sld>
</file>