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85ce84346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42365fec04f32"/>
  </p:sldMasterIdLst>
  <p:sldIdLst>
    <p:sldId xmlns:r="http://schemas.openxmlformats.org/officeDocument/2006/relationships" id="256" r:id="R157b1e7decd54f99"/>
    <p:sldId xmlns:r="http://schemas.openxmlformats.org/officeDocument/2006/relationships" id="257" r:id="R823b83ff483c42a1"/>
    <p:sldId xmlns:r="http://schemas.openxmlformats.org/officeDocument/2006/relationships" id="258" r:id="R5ffc7434594f4a5e"/>
    <p:sldId xmlns:r="http://schemas.openxmlformats.org/officeDocument/2006/relationships" id="259" r:id="Rd96dc1b7aaca4c63"/>
    <p:sldId xmlns:r="http://schemas.openxmlformats.org/officeDocument/2006/relationships" id="260" r:id="R15b072755ead42cc"/>
    <p:sldId xmlns:r="http://schemas.openxmlformats.org/officeDocument/2006/relationships" id="261" r:id="R2c29643532f8431b"/>
    <p:sldId xmlns:r="http://schemas.openxmlformats.org/officeDocument/2006/relationships" id="262" r:id="Rffd57b032f57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42365fec04f32" /><Relationship Type="http://schemas.openxmlformats.org/officeDocument/2006/relationships/slide" Target="/ppt/slides/slide1.xml" Id="R157b1e7decd54f99" /><Relationship Type="http://schemas.openxmlformats.org/officeDocument/2006/relationships/slide" Target="/ppt/slides/slide2.xml" Id="R823b83ff483c42a1" /><Relationship Type="http://schemas.openxmlformats.org/officeDocument/2006/relationships/slide" Target="/ppt/slides/slide3.xml" Id="R5ffc7434594f4a5e" /><Relationship Type="http://schemas.openxmlformats.org/officeDocument/2006/relationships/slide" Target="/ppt/slides/slide4.xml" Id="Rd96dc1b7aaca4c63" /><Relationship Type="http://schemas.openxmlformats.org/officeDocument/2006/relationships/slide" Target="/ppt/slides/slide5.xml" Id="R15b072755ead42cc" /><Relationship Type="http://schemas.openxmlformats.org/officeDocument/2006/relationships/slide" Target="/ppt/slides/slide6.xml" Id="R2c29643532f8431b" /><Relationship Type="http://schemas.openxmlformats.org/officeDocument/2006/relationships/slide" Target="/ppt/slides/slide7.xml" Id="Rffd57b032f57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5bc83719c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1d0360434720" /><Relationship Type="http://schemas.openxmlformats.org/officeDocument/2006/relationships/theme" Target="/ppt/slideMasters/theme/theme1.xml" Id="Rf4bb53cd84a7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91d036043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bdc96bd0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9086db7a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5cc9e679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35d2b0a2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ff483f59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03eac8c1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6c037a77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WULFSBERG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WULFSBERG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WULFSBERG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Asbjørn Wulfsberg, Nellikveien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924 651 709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WULFSBERG AS</a:t>
            </a:r>
          </a:p>
        </p:txBody>
      </p:sp>
    </p:spTree>
  </p:cSld>
  <p:clrMapOvr>
    <a:masterClrMapping xmlns:a="http://schemas.openxmlformats.org/drawingml/2006/main"/>
  </p:clrMapOvr>
</p:sld>
</file>