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739c354e6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881cb7ec2a44ab"/>
  </p:sldMasterIdLst>
  <p:sldIdLst>
    <p:sldId xmlns:r="http://schemas.openxmlformats.org/officeDocument/2006/relationships" id="256" r:id="R4e0e9f5ca08a4db3"/>
    <p:sldId xmlns:r="http://schemas.openxmlformats.org/officeDocument/2006/relationships" id="257" r:id="R5743b5dcfcc74feb"/>
    <p:sldId xmlns:r="http://schemas.openxmlformats.org/officeDocument/2006/relationships" id="258" r:id="Rdb8084e9ba074750"/>
    <p:sldId xmlns:r="http://schemas.openxmlformats.org/officeDocument/2006/relationships" id="259" r:id="Rc3b9ef75d5224b09"/>
    <p:sldId xmlns:r="http://schemas.openxmlformats.org/officeDocument/2006/relationships" id="260" r:id="Rfe8d937e4ed347f7"/>
    <p:sldId xmlns:r="http://schemas.openxmlformats.org/officeDocument/2006/relationships" id="261" r:id="Rb0af8494f0ef476b"/>
    <p:sldId xmlns:r="http://schemas.openxmlformats.org/officeDocument/2006/relationships" id="262" r:id="R97f4cac590d1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81cb7ec2a44ab" /><Relationship Type="http://schemas.openxmlformats.org/officeDocument/2006/relationships/slide" Target="/ppt/slides/slide1.xml" Id="R4e0e9f5ca08a4db3" /><Relationship Type="http://schemas.openxmlformats.org/officeDocument/2006/relationships/slide" Target="/ppt/slides/slide2.xml" Id="R5743b5dcfcc74feb" /><Relationship Type="http://schemas.openxmlformats.org/officeDocument/2006/relationships/slide" Target="/ppt/slides/slide3.xml" Id="Rdb8084e9ba074750" /><Relationship Type="http://schemas.openxmlformats.org/officeDocument/2006/relationships/slide" Target="/ppt/slides/slide4.xml" Id="Rc3b9ef75d5224b09" /><Relationship Type="http://schemas.openxmlformats.org/officeDocument/2006/relationships/slide" Target="/ppt/slides/slide5.xml" Id="Rfe8d937e4ed347f7" /><Relationship Type="http://schemas.openxmlformats.org/officeDocument/2006/relationships/slide" Target="/ppt/slides/slide6.xml" Id="Rb0af8494f0ef476b" /><Relationship Type="http://schemas.openxmlformats.org/officeDocument/2006/relationships/slide" Target="/ppt/slides/slide7.xml" Id="R97f4cac590d1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81773fbe6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fead994647c9" /><Relationship Type="http://schemas.openxmlformats.org/officeDocument/2006/relationships/theme" Target="/ppt/slideMasters/theme/theme1.xml" Id="Rf64913e82112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8fead994647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ba753755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35a81940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e41b97094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e00fac145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4ba77346a49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81dc3647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873d41968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BJARNE BERGHEIM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BERGHEIM AS ble etablert [år] og holder til i Røn.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2 080 914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1 778 785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3 171 492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BERGHEIM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Slidrevegen 687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2960 Røn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924 653 175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BJARNE BERGHEIM AS</a:t>
            </a:r>
          </a:p>
        </p:txBody>
      </p:sp>
    </p:spTree>
  </p:cSld>
  <p:clrMapOvr>
    <a:masterClrMapping xmlns:a="http://schemas.openxmlformats.org/drawingml/2006/main"/>
  </p:clrMapOvr>
</p:sld>
</file>