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d54ed4a7e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43e0308a54970"/>
  </p:sldMasterIdLst>
  <p:sldIdLst>
    <p:sldId xmlns:r="http://schemas.openxmlformats.org/officeDocument/2006/relationships" id="256" r:id="R0e5c7bf4f3224d81"/>
    <p:sldId xmlns:r="http://schemas.openxmlformats.org/officeDocument/2006/relationships" id="257" r:id="R45676eef884f497c"/>
    <p:sldId xmlns:r="http://schemas.openxmlformats.org/officeDocument/2006/relationships" id="258" r:id="R647ff044d96448ef"/>
    <p:sldId xmlns:r="http://schemas.openxmlformats.org/officeDocument/2006/relationships" id="259" r:id="R08d2ef27b7174cf5"/>
    <p:sldId xmlns:r="http://schemas.openxmlformats.org/officeDocument/2006/relationships" id="260" r:id="R8353dd56c9e04fc7"/>
    <p:sldId xmlns:r="http://schemas.openxmlformats.org/officeDocument/2006/relationships" id="261" r:id="R4e4f7d143c9f4ba6"/>
    <p:sldId xmlns:r="http://schemas.openxmlformats.org/officeDocument/2006/relationships" id="262" r:id="R51d9efb39358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43e0308a54970" /><Relationship Type="http://schemas.openxmlformats.org/officeDocument/2006/relationships/slide" Target="/ppt/slides/slide1.xml" Id="R0e5c7bf4f3224d81" /><Relationship Type="http://schemas.openxmlformats.org/officeDocument/2006/relationships/slide" Target="/ppt/slides/slide2.xml" Id="R45676eef884f497c" /><Relationship Type="http://schemas.openxmlformats.org/officeDocument/2006/relationships/slide" Target="/ppt/slides/slide3.xml" Id="R647ff044d96448ef" /><Relationship Type="http://schemas.openxmlformats.org/officeDocument/2006/relationships/slide" Target="/ppt/slides/slide4.xml" Id="R08d2ef27b7174cf5" /><Relationship Type="http://schemas.openxmlformats.org/officeDocument/2006/relationships/slide" Target="/ppt/slides/slide5.xml" Id="R8353dd56c9e04fc7" /><Relationship Type="http://schemas.openxmlformats.org/officeDocument/2006/relationships/slide" Target="/ppt/slides/slide6.xml" Id="R4e4f7d143c9f4ba6" /><Relationship Type="http://schemas.openxmlformats.org/officeDocument/2006/relationships/slide" Target="/ppt/slides/slide7.xml" Id="R51d9efb39358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e86a48f93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7912a9d04855" /><Relationship Type="http://schemas.openxmlformats.org/officeDocument/2006/relationships/theme" Target="/ppt/slideMasters/theme/theme1.xml" Id="Re7fd91c99374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37912a9d0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5e294e5d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ffce7763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f61b1637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71519009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d71d9330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bff189c7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ac566add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15 532 288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162 193 601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171 938 202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Øverkvernsvingen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