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212ba3975e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a2126e98340c3"/>
  </p:sldMasterIdLst>
  <p:sldIdLst>
    <p:sldId xmlns:r="http://schemas.openxmlformats.org/officeDocument/2006/relationships" id="256" r:id="R87a0ddb1266e4fd9"/>
    <p:sldId xmlns:r="http://schemas.openxmlformats.org/officeDocument/2006/relationships" id="257" r:id="R4ac6b74ac05e4b0c"/>
    <p:sldId xmlns:r="http://schemas.openxmlformats.org/officeDocument/2006/relationships" id="258" r:id="R89b17f46c3e54098"/>
    <p:sldId xmlns:r="http://schemas.openxmlformats.org/officeDocument/2006/relationships" id="259" r:id="R59237073ccbf4d86"/>
    <p:sldId xmlns:r="http://schemas.openxmlformats.org/officeDocument/2006/relationships" id="260" r:id="R9cf336acbedd4a1b"/>
    <p:sldId xmlns:r="http://schemas.openxmlformats.org/officeDocument/2006/relationships" id="261" r:id="R27d5bfa1f5a647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a2126e98340c3" /><Relationship Type="http://schemas.openxmlformats.org/officeDocument/2006/relationships/slide" Target="/ppt/slides/slide1.xml" Id="R87a0ddb1266e4fd9" /><Relationship Type="http://schemas.openxmlformats.org/officeDocument/2006/relationships/slide" Target="/ppt/slides/slide2.xml" Id="R4ac6b74ac05e4b0c" /><Relationship Type="http://schemas.openxmlformats.org/officeDocument/2006/relationships/slide" Target="/ppt/slides/slide3.xml" Id="R89b17f46c3e54098" /><Relationship Type="http://schemas.openxmlformats.org/officeDocument/2006/relationships/slide" Target="/ppt/slides/slide4.xml" Id="R59237073ccbf4d86" /><Relationship Type="http://schemas.openxmlformats.org/officeDocument/2006/relationships/slide" Target="/ppt/slides/slide5.xml" Id="R9cf336acbedd4a1b" /><Relationship Type="http://schemas.openxmlformats.org/officeDocument/2006/relationships/slide" Target="/ppt/slides/slide6.xml" Id="R27d5bfa1f5a647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6f30d6f07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7b74b57b4884" /><Relationship Type="http://schemas.openxmlformats.org/officeDocument/2006/relationships/theme" Target="/ppt/slideMasters/theme/theme1.xml" Id="Raa0c5f1dce15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e27b74b57b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5fe60f11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9e9b9e443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4f5cbfe2f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a508b1e2b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f1ef87814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99a29b2b64d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Norevegen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5542 Karmsund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924 674 806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EIWA AS</a:t>
            </a:r>
          </a:p>
        </p:txBody>
      </p:sp>
    </p:spTree>
  </p:cSld>
  <p:clrMapOvr>
    <a:masterClrMapping xmlns:a="http://schemas.openxmlformats.org/drawingml/2006/main"/>
  </p:clrMapOvr>
</p:sld>
</file>