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86e5591584b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f3bce13864f4a"/>
  </p:sldMasterIdLst>
  <p:sldIdLst>
    <p:sldId xmlns:r="http://schemas.openxmlformats.org/officeDocument/2006/relationships" id="256" r:id="R1d9d18aa1b4a4cb9"/>
    <p:sldId xmlns:r="http://schemas.openxmlformats.org/officeDocument/2006/relationships" id="257" r:id="R117a25caebb04738"/>
    <p:sldId xmlns:r="http://schemas.openxmlformats.org/officeDocument/2006/relationships" id="258" r:id="Rf25860ac68d64ea8"/>
    <p:sldId xmlns:r="http://schemas.openxmlformats.org/officeDocument/2006/relationships" id="259" r:id="R0734a13af7fc496f"/>
    <p:sldId xmlns:r="http://schemas.openxmlformats.org/officeDocument/2006/relationships" id="260" r:id="R2a9722c5b2b9495b"/>
    <p:sldId xmlns:r="http://schemas.openxmlformats.org/officeDocument/2006/relationships" id="261" r:id="R7cc9844c642041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f3bce13864f4a" /><Relationship Type="http://schemas.openxmlformats.org/officeDocument/2006/relationships/slide" Target="/ppt/slides/slide1.xml" Id="R1d9d18aa1b4a4cb9" /><Relationship Type="http://schemas.openxmlformats.org/officeDocument/2006/relationships/slide" Target="/ppt/slides/slide2.xml" Id="R117a25caebb04738" /><Relationship Type="http://schemas.openxmlformats.org/officeDocument/2006/relationships/slide" Target="/ppt/slides/slide3.xml" Id="Rf25860ac68d64ea8" /><Relationship Type="http://schemas.openxmlformats.org/officeDocument/2006/relationships/slide" Target="/ppt/slides/slide4.xml" Id="R0734a13af7fc496f" /><Relationship Type="http://schemas.openxmlformats.org/officeDocument/2006/relationships/slide" Target="/ppt/slides/slide5.xml" Id="R2a9722c5b2b9495b" /><Relationship Type="http://schemas.openxmlformats.org/officeDocument/2006/relationships/slide" Target="/ppt/slides/slide6.xml" Id="R7cc9844c642041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4f54caf8148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c6ee13b6549fa" /><Relationship Type="http://schemas.openxmlformats.org/officeDocument/2006/relationships/theme" Target="/ppt/slideMasters/theme/theme1.xml" Id="Rb353ba3ac5db43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6c6ee13b65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48c900bc249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f36f0e0f24b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b24b0b74d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8359d8350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4d33b25ca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6bd5c4c82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Norevegen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5542 Karmsund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924 674 806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EIWA AS</a:t>
            </a:r>
          </a:p>
        </p:txBody>
      </p:sp>
    </p:spTree>
  </p:cSld>
  <p:clrMapOvr>
    <a:masterClrMapping xmlns:a="http://schemas.openxmlformats.org/drawingml/2006/main"/>
  </p:clrMapOvr>
</p:sld>
</file>