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a0e350ab4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c141e461b4a5e"/>
  </p:sldMasterIdLst>
  <p:sldIdLst>
    <p:sldId xmlns:r="http://schemas.openxmlformats.org/officeDocument/2006/relationships" id="256" r:id="R00d783fe71034f97"/>
    <p:sldId xmlns:r="http://schemas.openxmlformats.org/officeDocument/2006/relationships" id="257" r:id="R08966e65f32140c1"/>
    <p:sldId xmlns:r="http://schemas.openxmlformats.org/officeDocument/2006/relationships" id="258" r:id="R312a011864d1497b"/>
    <p:sldId xmlns:r="http://schemas.openxmlformats.org/officeDocument/2006/relationships" id="259" r:id="Rad095021e93a41de"/>
    <p:sldId xmlns:r="http://schemas.openxmlformats.org/officeDocument/2006/relationships" id="260" r:id="R792f60c26dd8463d"/>
    <p:sldId xmlns:r="http://schemas.openxmlformats.org/officeDocument/2006/relationships" id="261" r:id="R7de68ed2a3944528"/>
    <p:sldId xmlns:r="http://schemas.openxmlformats.org/officeDocument/2006/relationships" id="262" r:id="R4ce222e44c52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c141e461b4a5e" /><Relationship Type="http://schemas.openxmlformats.org/officeDocument/2006/relationships/slide" Target="/ppt/slides/slide1.xml" Id="R00d783fe71034f97" /><Relationship Type="http://schemas.openxmlformats.org/officeDocument/2006/relationships/slide" Target="/ppt/slides/slide2.xml" Id="R08966e65f32140c1" /><Relationship Type="http://schemas.openxmlformats.org/officeDocument/2006/relationships/slide" Target="/ppt/slides/slide3.xml" Id="R312a011864d1497b" /><Relationship Type="http://schemas.openxmlformats.org/officeDocument/2006/relationships/slide" Target="/ppt/slides/slide4.xml" Id="Rad095021e93a41de" /><Relationship Type="http://schemas.openxmlformats.org/officeDocument/2006/relationships/slide" Target="/ppt/slides/slide5.xml" Id="R792f60c26dd8463d" /><Relationship Type="http://schemas.openxmlformats.org/officeDocument/2006/relationships/slide" Target="/ppt/slides/slide6.xml" Id="R7de68ed2a3944528" /><Relationship Type="http://schemas.openxmlformats.org/officeDocument/2006/relationships/slide" Target="/ppt/slides/slide7.xml" Id="R4ce222e44c52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deb2aeafc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c234f4554dbd" /><Relationship Type="http://schemas.openxmlformats.org/officeDocument/2006/relationships/theme" Target="/ppt/slideMasters/theme/theme1.xml" Id="R5f7f1f484e8d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fc234f455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9885a354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a8da42f6e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3bb7eb90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0b63f250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b41b2628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0a85dd8b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c56615d7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EIWA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−197 864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ADEBELL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LINOVE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924 674 806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