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4c7c307e740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f0701f6284acf"/>
  </p:sldMasterIdLst>
  <p:sldIdLst>
    <p:sldId xmlns:r="http://schemas.openxmlformats.org/officeDocument/2006/relationships" id="256" r:id="R86992e330d54467b"/>
    <p:sldId xmlns:r="http://schemas.openxmlformats.org/officeDocument/2006/relationships" id="257" r:id="R0214448d7f524920"/>
    <p:sldId xmlns:r="http://schemas.openxmlformats.org/officeDocument/2006/relationships" id="258" r:id="R4d0a53f8f5e24e1b"/>
    <p:sldId xmlns:r="http://schemas.openxmlformats.org/officeDocument/2006/relationships" id="259" r:id="R4f8f1b2a1acd48a7"/>
    <p:sldId xmlns:r="http://schemas.openxmlformats.org/officeDocument/2006/relationships" id="260" r:id="R3873e819eec94081"/>
    <p:sldId xmlns:r="http://schemas.openxmlformats.org/officeDocument/2006/relationships" id="261" r:id="Rb869d916c4ab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f0701f6284acf" /><Relationship Type="http://schemas.openxmlformats.org/officeDocument/2006/relationships/slide" Target="/ppt/slides/slide1.xml" Id="R86992e330d54467b" /><Relationship Type="http://schemas.openxmlformats.org/officeDocument/2006/relationships/slide" Target="/ppt/slides/slide2.xml" Id="R0214448d7f524920" /><Relationship Type="http://schemas.openxmlformats.org/officeDocument/2006/relationships/slide" Target="/ppt/slides/slide3.xml" Id="R4d0a53f8f5e24e1b" /><Relationship Type="http://schemas.openxmlformats.org/officeDocument/2006/relationships/slide" Target="/ppt/slides/slide4.xml" Id="R4f8f1b2a1acd48a7" /><Relationship Type="http://schemas.openxmlformats.org/officeDocument/2006/relationships/slide" Target="/ppt/slides/slide5.xml" Id="R3873e819eec94081" /><Relationship Type="http://schemas.openxmlformats.org/officeDocument/2006/relationships/slide" Target="/ppt/slides/slide6.xml" Id="Rb869d916c4ab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67491a5d1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3939ea41144ac" /><Relationship Type="http://schemas.openxmlformats.org/officeDocument/2006/relationships/theme" Target="/ppt/slideMasters/theme/theme1.xml" Id="R6b34d99aa2ec4f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63939ea41144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89bf6c12e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917b0956d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084178636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b722b818e4f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4f4a6216f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7c0b3c3c84d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SKAGERAK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Tassebekkveien 354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924 676 833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ØKONOMIPARTNER AS</a:t>
            </a:r>
          </a:p>
        </p:txBody>
      </p:sp>
    </p:spTree>
  </p:cSld>
  <p:clrMapOvr>
    <a:masterClrMapping xmlns:a="http://schemas.openxmlformats.org/drawingml/2006/main"/>
  </p:clrMapOvr>
</p:sld>
</file>