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e5facaff94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48d12447347a2"/>
  </p:sldMasterIdLst>
  <p:sldIdLst>
    <p:sldId xmlns:r="http://schemas.openxmlformats.org/officeDocument/2006/relationships" id="256" r:id="Re0cc1dc9ce8542be"/>
    <p:sldId xmlns:r="http://schemas.openxmlformats.org/officeDocument/2006/relationships" id="257" r:id="Rfc97fbbd98744d55"/>
    <p:sldId xmlns:r="http://schemas.openxmlformats.org/officeDocument/2006/relationships" id="258" r:id="R69bf7bfaa46446e0"/>
    <p:sldId xmlns:r="http://schemas.openxmlformats.org/officeDocument/2006/relationships" id="259" r:id="Re6d93b344ec04ee7"/>
    <p:sldId xmlns:r="http://schemas.openxmlformats.org/officeDocument/2006/relationships" id="260" r:id="Rccf0353117b1422a"/>
    <p:sldId xmlns:r="http://schemas.openxmlformats.org/officeDocument/2006/relationships" id="261" r:id="R1c1a7bb730474a08"/>
    <p:sldId xmlns:r="http://schemas.openxmlformats.org/officeDocument/2006/relationships" id="262" r:id="R54a47fa0bfc4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48d12447347a2" /><Relationship Type="http://schemas.openxmlformats.org/officeDocument/2006/relationships/slide" Target="/ppt/slides/slide1.xml" Id="Re0cc1dc9ce8542be" /><Relationship Type="http://schemas.openxmlformats.org/officeDocument/2006/relationships/slide" Target="/ppt/slides/slide2.xml" Id="Rfc97fbbd98744d55" /><Relationship Type="http://schemas.openxmlformats.org/officeDocument/2006/relationships/slide" Target="/ppt/slides/slide3.xml" Id="R69bf7bfaa46446e0" /><Relationship Type="http://schemas.openxmlformats.org/officeDocument/2006/relationships/slide" Target="/ppt/slides/slide4.xml" Id="Re6d93b344ec04ee7" /><Relationship Type="http://schemas.openxmlformats.org/officeDocument/2006/relationships/slide" Target="/ppt/slides/slide5.xml" Id="Rccf0353117b1422a" /><Relationship Type="http://schemas.openxmlformats.org/officeDocument/2006/relationships/slide" Target="/ppt/slides/slide6.xml" Id="R1c1a7bb730474a08" /><Relationship Type="http://schemas.openxmlformats.org/officeDocument/2006/relationships/slide" Target="/ppt/slides/slide7.xml" Id="R54a47fa0bfc4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5b2bac97f44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e0bb5d7374955" /><Relationship Type="http://schemas.openxmlformats.org/officeDocument/2006/relationships/theme" Target="/ppt/slideMasters/theme/theme1.xml" Id="Ra99ba0e93989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e0bb5d737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ba267ccb4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182cb218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249beec2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89d60f44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f7085f92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57aea25d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0889df144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SKAGERAK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SKAGERAK ØKONOMIPARTNER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5 225 992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228 316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SKAGERAK CONSULTING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ACCOSTA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GRAMM BERIT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Tassebekkveien 354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924 676 833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