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0f6378a567c435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79d04e8c8a84138"/>
  </p:sldMasterIdLst>
  <p:sldIdLst>
    <p:sldId xmlns:r="http://schemas.openxmlformats.org/officeDocument/2006/relationships" id="256" r:id="Rb4d3612314db472b"/>
    <p:sldId xmlns:r="http://schemas.openxmlformats.org/officeDocument/2006/relationships" id="257" r:id="R04eed7ddf478491b"/>
    <p:sldId xmlns:r="http://schemas.openxmlformats.org/officeDocument/2006/relationships" id="258" r:id="R8e2f22d78718436c"/>
    <p:sldId xmlns:r="http://schemas.openxmlformats.org/officeDocument/2006/relationships" id="259" r:id="Rdbf1b8b0966b439a"/>
    <p:sldId xmlns:r="http://schemas.openxmlformats.org/officeDocument/2006/relationships" id="260" r:id="Rcfc79776c62f4c02"/>
    <p:sldId xmlns:r="http://schemas.openxmlformats.org/officeDocument/2006/relationships" id="261" r:id="Ra239feba4d46494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9d04e8c8a84138" /><Relationship Type="http://schemas.openxmlformats.org/officeDocument/2006/relationships/slide" Target="/ppt/slides/slide1.xml" Id="Rb4d3612314db472b" /><Relationship Type="http://schemas.openxmlformats.org/officeDocument/2006/relationships/slide" Target="/ppt/slides/slide2.xml" Id="R04eed7ddf478491b" /><Relationship Type="http://schemas.openxmlformats.org/officeDocument/2006/relationships/slide" Target="/ppt/slides/slide3.xml" Id="R8e2f22d78718436c" /><Relationship Type="http://schemas.openxmlformats.org/officeDocument/2006/relationships/slide" Target="/ppt/slides/slide4.xml" Id="Rdbf1b8b0966b439a" /><Relationship Type="http://schemas.openxmlformats.org/officeDocument/2006/relationships/slide" Target="/ppt/slides/slide5.xml" Id="Rcfc79776c62f4c02" /><Relationship Type="http://schemas.openxmlformats.org/officeDocument/2006/relationships/slide" Target="/ppt/slides/slide6.xml" Id="Ra239feba4d46494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33344038bf494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e14b16427d4cfc" /><Relationship Type="http://schemas.openxmlformats.org/officeDocument/2006/relationships/theme" Target="/ppt/slideMasters/theme/theme1.xml" Id="Re222c6ccb2a1402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be14b16427d4cf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e91552000d42e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9603233f3f49f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f455a12383407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a9d9b821924ba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2610a198ce45e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cb2c186209467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BOGL NORGE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BOGL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BOGL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BOGL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BOGL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BOGL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Brenneriveien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0182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hh@bogl.no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www.bogl.no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924 678 380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BOGL NORGE AS</a:t>
            </a:r>
          </a:p>
        </p:txBody>
      </p:sp>
    </p:spTree>
  </p:cSld>
  <p:clrMapOvr>
    <a:masterClrMapping xmlns:a="http://schemas.openxmlformats.org/drawingml/2006/main"/>
  </p:clrMapOvr>
</p:sld>
</file>