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6288e284114b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ffb44e4bcc4ba2"/>
  </p:sldMasterIdLst>
  <p:sldIdLst>
    <p:sldId xmlns:r="http://schemas.openxmlformats.org/officeDocument/2006/relationships" id="256" r:id="R9c7f01db68934a67"/>
    <p:sldId xmlns:r="http://schemas.openxmlformats.org/officeDocument/2006/relationships" id="257" r:id="R613af99f046141aa"/>
    <p:sldId xmlns:r="http://schemas.openxmlformats.org/officeDocument/2006/relationships" id="258" r:id="R35e6519b50f54549"/>
    <p:sldId xmlns:r="http://schemas.openxmlformats.org/officeDocument/2006/relationships" id="259" r:id="R44207adbeb1d4129"/>
    <p:sldId xmlns:r="http://schemas.openxmlformats.org/officeDocument/2006/relationships" id="260" r:id="R41ed079d4d294ea0"/>
    <p:sldId xmlns:r="http://schemas.openxmlformats.org/officeDocument/2006/relationships" id="261" r:id="Rb7805d17a0ff4815"/>
    <p:sldId xmlns:r="http://schemas.openxmlformats.org/officeDocument/2006/relationships" id="262" r:id="R75689196a78e4e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fb44e4bcc4ba2" /><Relationship Type="http://schemas.openxmlformats.org/officeDocument/2006/relationships/slide" Target="/ppt/slides/slide1.xml" Id="R9c7f01db68934a67" /><Relationship Type="http://schemas.openxmlformats.org/officeDocument/2006/relationships/slide" Target="/ppt/slides/slide2.xml" Id="R613af99f046141aa" /><Relationship Type="http://schemas.openxmlformats.org/officeDocument/2006/relationships/slide" Target="/ppt/slides/slide3.xml" Id="R35e6519b50f54549" /><Relationship Type="http://schemas.openxmlformats.org/officeDocument/2006/relationships/slide" Target="/ppt/slides/slide4.xml" Id="R44207adbeb1d4129" /><Relationship Type="http://schemas.openxmlformats.org/officeDocument/2006/relationships/slide" Target="/ppt/slides/slide5.xml" Id="R41ed079d4d294ea0" /><Relationship Type="http://schemas.openxmlformats.org/officeDocument/2006/relationships/slide" Target="/ppt/slides/slide6.xml" Id="Rb7805d17a0ff4815" /><Relationship Type="http://schemas.openxmlformats.org/officeDocument/2006/relationships/slide" Target="/ppt/slides/slide7.xml" Id="R75689196a78e4e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2d673af8b4e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8a05b2ca34389" /><Relationship Type="http://schemas.openxmlformats.org/officeDocument/2006/relationships/theme" Target="/ppt/slideMasters/theme/theme1.xml" Id="R2b49272ece714b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f8a05b2ca3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653b539a44b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8488e296b40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888ccc01e47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6336fd4154c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79c22291942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494afe6f140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17a746dde45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BOGL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4 986 704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−272 550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−404 168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1 881 580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BOGL HOLDING APS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Brenneriveien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hh@bogl.no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www.bogl.no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924 678 380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BOGL NORGE AS</a:t>
            </a:r>
          </a:p>
        </p:txBody>
      </p:sp>
    </p:spTree>
  </p:cSld>
  <p:clrMapOvr>
    <a:masterClrMapping xmlns:a="http://schemas.openxmlformats.org/drawingml/2006/main"/>
  </p:clrMapOvr>
</p:sld>
</file>