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a164c309e844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31f60c6c2b4765"/>
  </p:sldMasterIdLst>
  <p:sldIdLst>
    <p:sldId xmlns:r="http://schemas.openxmlformats.org/officeDocument/2006/relationships" id="256" r:id="R51c6a07349b44928"/>
    <p:sldId xmlns:r="http://schemas.openxmlformats.org/officeDocument/2006/relationships" id="257" r:id="Raafa34f04b10461b"/>
    <p:sldId xmlns:r="http://schemas.openxmlformats.org/officeDocument/2006/relationships" id="258" r:id="Rae241a9f9be14c54"/>
    <p:sldId xmlns:r="http://schemas.openxmlformats.org/officeDocument/2006/relationships" id="259" r:id="R5820c29a53dd4d41"/>
    <p:sldId xmlns:r="http://schemas.openxmlformats.org/officeDocument/2006/relationships" id="260" r:id="R9b7610af3b494c17"/>
    <p:sldId xmlns:r="http://schemas.openxmlformats.org/officeDocument/2006/relationships" id="261" r:id="R23019bd8767a4bb3"/>
    <p:sldId xmlns:r="http://schemas.openxmlformats.org/officeDocument/2006/relationships" id="262" r:id="R240f66cb3e1242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1f60c6c2b4765" /><Relationship Type="http://schemas.openxmlformats.org/officeDocument/2006/relationships/slide" Target="/ppt/slides/slide1.xml" Id="R51c6a07349b44928" /><Relationship Type="http://schemas.openxmlformats.org/officeDocument/2006/relationships/slide" Target="/ppt/slides/slide2.xml" Id="Raafa34f04b10461b" /><Relationship Type="http://schemas.openxmlformats.org/officeDocument/2006/relationships/slide" Target="/ppt/slides/slide3.xml" Id="Rae241a9f9be14c54" /><Relationship Type="http://schemas.openxmlformats.org/officeDocument/2006/relationships/slide" Target="/ppt/slides/slide4.xml" Id="R5820c29a53dd4d41" /><Relationship Type="http://schemas.openxmlformats.org/officeDocument/2006/relationships/slide" Target="/ppt/slides/slide5.xml" Id="R9b7610af3b494c17" /><Relationship Type="http://schemas.openxmlformats.org/officeDocument/2006/relationships/slide" Target="/ppt/slides/slide6.xml" Id="R23019bd8767a4bb3" /><Relationship Type="http://schemas.openxmlformats.org/officeDocument/2006/relationships/slide" Target="/ppt/slides/slide7.xml" Id="R240f66cb3e1242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0e10c624741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ced0e432f4d17" /><Relationship Type="http://schemas.openxmlformats.org/officeDocument/2006/relationships/theme" Target="/ppt/slideMasters/theme/theme1.xml" Id="Rc599a5c356a04a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aced0e432f4d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b1686236a4f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f1b5e28f341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c8f41c01b4a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ad99878b04a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bf51a179143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5c38024cf41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dbde22a7244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CNJENSSEN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CNJENSSEN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CNJENSSEN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CNJENSSEN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CNJENSSEN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CNJENSSEN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3 682 212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7 287 588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7 296 887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CNJENSSEN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NERLIEN JENSSEN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CNJENSSEN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Caroline Nerlien, Smedbergveien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924 678 623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CNJENSSEN AS</a:t>
            </a:r>
          </a:p>
        </p:txBody>
      </p:sp>
    </p:spTree>
  </p:cSld>
  <p:clrMapOvr>
    <a:masterClrMapping xmlns:a="http://schemas.openxmlformats.org/drawingml/2006/main"/>
  </p:clrMapOvr>
</p:sld>
</file>