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09324d804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9309935a2480d"/>
  </p:sldMasterIdLst>
  <p:sldIdLst>
    <p:sldId xmlns:r="http://schemas.openxmlformats.org/officeDocument/2006/relationships" id="256" r:id="R199639f919f84225"/>
    <p:sldId xmlns:r="http://schemas.openxmlformats.org/officeDocument/2006/relationships" id="257" r:id="R74bee3cf8b3f4f1e"/>
    <p:sldId xmlns:r="http://schemas.openxmlformats.org/officeDocument/2006/relationships" id="258" r:id="R6d3b054cd7fe4167"/>
    <p:sldId xmlns:r="http://schemas.openxmlformats.org/officeDocument/2006/relationships" id="259" r:id="R841154bd6a864f30"/>
    <p:sldId xmlns:r="http://schemas.openxmlformats.org/officeDocument/2006/relationships" id="260" r:id="R3037d2b57a594d19"/>
    <p:sldId xmlns:r="http://schemas.openxmlformats.org/officeDocument/2006/relationships" id="261" r:id="R0563e142a7b24e2b"/>
    <p:sldId xmlns:r="http://schemas.openxmlformats.org/officeDocument/2006/relationships" id="262" r:id="R0c4caeefa348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9309935a2480d" /><Relationship Type="http://schemas.openxmlformats.org/officeDocument/2006/relationships/slide" Target="/ppt/slides/slide1.xml" Id="R199639f919f84225" /><Relationship Type="http://schemas.openxmlformats.org/officeDocument/2006/relationships/slide" Target="/ppt/slides/slide2.xml" Id="R74bee3cf8b3f4f1e" /><Relationship Type="http://schemas.openxmlformats.org/officeDocument/2006/relationships/slide" Target="/ppt/slides/slide3.xml" Id="R6d3b054cd7fe4167" /><Relationship Type="http://schemas.openxmlformats.org/officeDocument/2006/relationships/slide" Target="/ppt/slides/slide4.xml" Id="R841154bd6a864f30" /><Relationship Type="http://schemas.openxmlformats.org/officeDocument/2006/relationships/slide" Target="/ppt/slides/slide5.xml" Id="R3037d2b57a594d19" /><Relationship Type="http://schemas.openxmlformats.org/officeDocument/2006/relationships/slide" Target="/ppt/slides/slide6.xml" Id="R0563e142a7b24e2b" /><Relationship Type="http://schemas.openxmlformats.org/officeDocument/2006/relationships/slide" Target="/ppt/slides/slide7.xml" Id="R0c4caeefa348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6636479e7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956b588b4989" /><Relationship Type="http://schemas.openxmlformats.org/officeDocument/2006/relationships/theme" Target="/ppt/slideMasters/theme/theme1.xml" Id="R483c21a9d1cb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7956b588b49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e0fc6914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b0842cb7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fd60f983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b4ef75f5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290edf8f4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06943600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650a65fcf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KKJ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3 659 927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2 414 323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6 164 323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JENSSEN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KATHARINA JENSSEN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Wistings vei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3182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KKJ AS</a:t>
            </a:r>
          </a:p>
        </p:txBody>
      </p:sp>
    </p:spTree>
  </p:cSld>
  <p:clrMapOvr>
    <a:masterClrMapping xmlns:a="http://schemas.openxmlformats.org/drawingml/2006/main"/>
  </p:clrMapOvr>
</p:sld>
</file>