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9ed1cae61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047c73f5e49db"/>
  </p:sldMasterIdLst>
  <p:sldIdLst>
    <p:sldId xmlns:r="http://schemas.openxmlformats.org/officeDocument/2006/relationships" id="256" r:id="Rb1416f1ae6994a72"/>
    <p:sldId xmlns:r="http://schemas.openxmlformats.org/officeDocument/2006/relationships" id="257" r:id="Ra202482e76204fab"/>
    <p:sldId xmlns:r="http://schemas.openxmlformats.org/officeDocument/2006/relationships" id="258" r:id="R3dc8ceedb30c44b0"/>
    <p:sldId xmlns:r="http://schemas.openxmlformats.org/officeDocument/2006/relationships" id="259" r:id="R3bf92a2e9b8a48ec"/>
    <p:sldId xmlns:r="http://schemas.openxmlformats.org/officeDocument/2006/relationships" id="260" r:id="Raf940adcb76640e8"/>
    <p:sldId xmlns:r="http://schemas.openxmlformats.org/officeDocument/2006/relationships" id="261" r:id="R2a93e607ca8b4c13"/>
    <p:sldId xmlns:r="http://schemas.openxmlformats.org/officeDocument/2006/relationships" id="262" r:id="R72936bf9adad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047c73f5e49db" /><Relationship Type="http://schemas.openxmlformats.org/officeDocument/2006/relationships/slide" Target="/ppt/slides/slide1.xml" Id="Rb1416f1ae6994a72" /><Relationship Type="http://schemas.openxmlformats.org/officeDocument/2006/relationships/slide" Target="/ppt/slides/slide2.xml" Id="Ra202482e76204fab" /><Relationship Type="http://schemas.openxmlformats.org/officeDocument/2006/relationships/slide" Target="/ppt/slides/slide3.xml" Id="R3dc8ceedb30c44b0" /><Relationship Type="http://schemas.openxmlformats.org/officeDocument/2006/relationships/slide" Target="/ppt/slides/slide4.xml" Id="R3bf92a2e9b8a48ec" /><Relationship Type="http://schemas.openxmlformats.org/officeDocument/2006/relationships/slide" Target="/ppt/slides/slide5.xml" Id="Raf940adcb76640e8" /><Relationship Type="http://schemas.openxmlformats.org/officeDocument/2006/relationships/slide" Target="/ppt/slides/slide6.xml" Id="R2a93e607ca8b4c13" /><Relationship Type="http://schemas.openxmlformats.org/officeDocument/2006/relationships/slide" Target="/ppt/slides/slide7.xml" Id="R72936bf9adad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f94a29bfb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65fed10c0492c" /><Relationship Type="http://schemas.openxmlformats.org/officeDocument/2006/relationships/theme" Target="/ppt/slideMasters/theme/theme1.xml" Id="R8efa2b8633e0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65fed10c0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f35b03c34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1dabee55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713c48473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edc6debfd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8c2f46642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619813f67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26f0837f4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LUNO MJ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LUNO MJ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LUNO MJ AS ble etablert [år] og holder til i Malvik.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LUNO MJ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LUNO MJ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LUNO MJ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3 655 552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6 147 272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LUNO MJ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JENSSEN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NYBRODAL JENSSEN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JENSSEN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LUNO MJ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Forbordvegen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7563 Malvik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924 679 018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LUNO MJ AS</a:t>
            </a:r>
          </a:p>
        </p:txBody>
      </p:sp>
    </p:spTree>
  </p:cSld>
  <p:clrMapOvr>
    <a:masterClrMapping xmlns:a="http://schemas.openxmlformats.org/drawingml/2006/main"/>
  </p:clrMapOvr>
</p:sld>
</file>