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f28fddc86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0198ae4954add"/>
  </p:sldMasterIdLst>
  <p:sldIdLst>
    <p:sldId xmlns:r="http://schemas.openxmlformats.org/officeDocument/2006/relationships" id="256" r:id="Rf256fa94e47a4340"/>
    <p:sldId xmlns:r="http://schemas.openxmlformats.org/officeDocument/2006/relationships" id="257" r:id="R7339b6ee5951405d"/>
    <p:sldId xmlns:r="http://schemas.openxmlformats.org/officeDocument/2006/relationships" id="258" r:id="Rd98930def4a440e6"/>
    <p:sldId xmlns:r="http://schemas.openxmlformats.org/officeDocument/2006/relationships" id="259" r:id="R31ce18639dbb4112"/>
    <p:sldId xmlns:r="http://schemas.openxmlformats.org/officeDocument/2006/relationships" id="260" r:id="Rbfdd84dc970c403b"/>
    <p:sldId xmlns:r="http://schemas.openxmlformats.org/officeDocument/2006/relationships" id="261" r:id="Rcfff308fbc374e8a"/>
    <p:sldId xmlns:r="http://schemas.openxmlformats.org/officeDocument/2006/relationships" id="262" r:id="R6803c278651a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0198ae4954add" /><Relationship Type="http://schemas.openxmlformats.org/officeDocument/2006/relationships/slide" Target="/ppt/slides/slide1.xml" Id="Rf256fa94e47a4340" /><Relationship Type="http://schemas.openxmlformats.org/officeDocument/2006/relationships/slide" Target="/ppt/slides/slide2.xml" Id="R7339b6ee5951405d" /><Relationship Type="http://schemas.openxmlformats.org/officeDocument/2006/relationships/slide" Target="/ppt/slides/slide3.xml" Id="Rd98930def4a440e6" /><Relationship Type="http://schemas.openxmlformats.org/officeDocument/2006/relationships/slide" Target="/ppt/slides/slide4.xml" Id="R31ce18639dbb4112" /><Relationship Type="http://schemas.openxmlformats.org/officeDocument/2006/relationships/slide" Target="/ppt/slides/slide5.xml" Id="Rbfdd84dc970c403b" /><Relationship Type="http://schemas.openxmlformats.org/officeDocument/2006/relationships/slide" Target="/ppt/slides/slide6.xml" Id="Rcfff308fbc374e8a" /><Relationship Type="http://schemas.openxmlformats.org/officeDocument/2006/relationships/slide" Target="/ppt/slides/slide7.xml" Id="R6803c278651a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b0322c3f0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7b34e2d014e73" /><Relationship Type="http://schemas.openxmlformats.org/officeDocument/2006/relationships/theme" Target="/ppt/slideMasters/theme/theme1.xml" Id="Rd07331e7bb67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7b34e2d01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d98da9499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946495ec6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0bab8510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32ea715c7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a13f4ffd9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4db1663a8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4fc2c0ad1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AISUN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AISUN HOLDING AS ble etablert [år] og holder til i Sandstad.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760 209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AINA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Aina Sundet, Ramnfjellveien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7246 Sandstad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924 681 128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