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69cf59625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e302292e84871"/>
  </p:sldMasterIdLst>
  <p:sldIdLst>
    <p:sldId xmlns:r="http://schemas.openxmlformats.org/officeDocument/2006/relationships" id="256" r:id="Ra42d090877b741bf"/>
    <p:sldId xmlns:r="http://schemas.openxmlformats.org/officeDocument/2006/relationships" id="257" r:id="R79d8827ce79c4162"/>
    <p:sldId xmlns:r="http://schemas.openxmlformats.org/officeDocument/2006/relationships" id="258" r:id="Ra6c657a4e2a74975"/>
    <p:sldId xmlns:r="http://schemas.openxmlformats.org/officeDocument/2006/relationships" id="259" r:id="R188ab0010eb24158"/>
    <p:sldId xmlns:r="http://schemas.openxmlformats.org/officeDocument/2006/relationships" id="260" r:id="R4ebe9351ac6a4c90"/>
    <p:sldId xmlns:r="http://schemas.openxmlformats.org/officeDocument/2006/relationships" id="261" r:id="Rdcd0c13eaab84005"/>
    <p:sldId xmlns:r="http://schemas.openxmlformats.org/officeDocument/2006/relationships" id="262" r:id="Rcd7033e90c7242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e302292e84871" /><Relationship Type="http://schemas.openxmlformats.org/officeDocument/2006/relationships/slide" Target="/ppt/slides/slide1.xml" Id="Ra42d090877b741bf" /><Relationship Type="http://schemas.openxmlformats.org/officeDocument/2006/relationships/slide" Target="/ppt/slides/slide2.xml" Id="R79d8827ce79c4162" /><Relationship Type="http://schemas.openxmlformats.org/officeDocument/2006/relationships/slide" Target="/ppt/slides/slide3.xml" Id="Ra6c657a4e2a74975" /><Relationship Type="http://schemas.openxmlformats.org/officeDocument/2006/relationships/slide" Target="/ppt/slides/slide4.xml" Id="R188ab0010eb24158" /><Relationship Type="http://schemas.openxmlformats.org/officeDocument/2006/relationships/slide" Target="/ppt/slides/slide5.xml" Id="R4ebe9351ac6a4c90" /><Relationship Type="http://schemas.openxmlformats.org/officeDocument/2006/relationships/slide" Target="/ppt/slides/slide6.xml" Id="Rdcd0c13eaab84005" /><Relationship Type="http://schemas.openxmlformats.org/officeDocument/2006/relationships/slide" Target="/ppt/slides/slide7.xml" Id="Rcd7033e90c7242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e919151f9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1360351b34c0e" /><Relationship Type="http://schemas.openxmlformats.org/officeDocument/2006/relationships/theme" Target="/ppt/slideMasters/theme/theme1.xml" Id="R8bf4e23c4e96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1360351b34c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4de14fed7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ce06d9b54d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6a9e640dd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442bf6262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7af40690b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e3c639f7d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71e27dab0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H-3 HOLDING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904 102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18 302 978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19 831 225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HEGGEDAL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HEGGEDAL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HEGGEDAL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924 682 817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