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db7cee06f64a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cc570b80f34e57"/>
  </p:sldMasterIdLst>
  <p:sldIdLst>
    <p:sldId xmlns:r="http://schemas.openxmlformats.org/officeDocument/2006/relationships" id="256" r:id="R4dd6830e7b01471c"/>
    <p:sldId xmlns:r="http://schemas.openxmlformats.org/officeDocument/2006/relationships" id="257" r:id="R96a10ca70786408d"/>
    <p:sldId xmlns:r="http://schemas.openxmlformats.org/officeDocument/2006/relationships" id="258" r:id="R31376073ef2947d1"/>
    <p:sldId xmlns:r="http://schemas.openxmlformats.org/officeDocument/2006/relationships" id="259" r:id="Rfbf5c9cbd94444cd"/>
    <p:sldId xmlns:r="http://schemas.openxmlformats.org/officeDocument/2006/relationships" id="260" r:id="R82c257e041f3470c"/>
    <p:sldId xmlns:r="http://schemas.openxmlformats.org/officeDocument/2006/relationships" id="261" r:id="R85beef713f2548c8"/>
    <p:sldId xmlns:r="http://schemas.openxmlformats.org/officeDocument/2006/relationships" id="262" r:id="R612b358545884c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cc570b80f34e57" /><Relationship Type="http://schemas.openxmlformats.org/officeDocument/2006/relationships/slide" Target="/ppt/slides/slide1.xml" Id="R4dd6830e7b01471c" /><Relationship Type="http://schemas.openxmlformats.org/officeDocument/2006/relationships/slide" Target="/ppt/slides/slide2.xml" Id="R96a10ca70786408d" /><Relationship Type="http://schemas.openxmlformats.org/officeDocument/2006/relationships/slide" Target="/ppt/slides/slide3.xml" Id="R31376073ef2947d1" /><Relationship Type="http://schemas.openxmlformats.org/officeDocument/2006/relationships/slide" Target="/ppt/slides/slide4.xml" Id="Rfbf5c9cbd94444cd" /><Relationship Type="http://schemas.openxmlformats.org/officeDocument/2006/relationships/slide" Target="/ppt/slides/slide5.xml" Id="R82c257e041f3470c" /><Relationship Type="http://schemas.openxmlformats.org/officeDocument/2006/relationships/slide" Target="/ppt/slides/slide6.xml" Id="R85beef713f2548c8" /><Relationship Type="http://schemas.openxmlformats.org/officeDocument/2006/relationships/slide" Target="/ppt/slides/slide7.xml" Id="R612b358545884c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ea538a852044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0457e74f84ff0" /><Relationship Type="http://schemas.openxmlformats.org/officeDocument/2006/relationships/theme" Target="/ppt/slideMasters/theme/theme1.xml" Id="Rce07fb200dca43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10457e74f84f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06d853f944e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c8c4a5abb47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6234fcdf749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39aa16b3349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5ff306a9a43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81a3dd7ac4d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0821bf1034b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JULIE BODD JENSSEN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JULIE BODD JENSSEN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JULIE BODD JENSSEN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JULIE BODD JENSSEN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JULIE BODD JENSSEN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JULIE BODD JENSSEN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449 369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377 337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7 448 678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12 163 921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12 290 185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JULIE BODD JENSSEN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JULIE BODD JENSSEN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JULIE BODD JENSSEN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Bjørnveien 87B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924 685 581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JULIE BODD JENSSEN AS</a:t>
            </a:r>
          </a:p>
        </p:txBody>
      </p:sp>
    </p:spTree>
  </p:cSld>
  <p:clrMapOvr>
    <a:masterClrMapping xmlns:a="http://schemas.openxmlformats.org/drawingml/2006/main"/>
  </p:clrMapOvr>
</p:sld>
</file>