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c820cafa6040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ee252c64c343ab"/>
  </p:sldMasterIdLst>
  <p:sldIdLst>
    <p:sldId xmlns:r="http://schemas.openxmlformats.org/officeDocument/2006/relationships" id="256" r:id="Ra73e028b018e4149"/>
    <p:sldId xmlns:r="http://schemas.openxmlformats.org/officeDocument/2006/relationships" id="257" r:id="R824bf5af84064223"/>
    <p:sldId xmlns:r="http://schemas.openxmlformats.org/officeDocument/2006/relationships" id="258" r:id="Rccf1f809744f42e9"/>
    <p:sldId xmlns:r="http://schemas.openxmlformats.org/officeDocument/2006/relationships" id="259" r:id="Re817d456404741b4"/>
    <p:sldId xmlns:r="http://schemas.openxmlformats.org/officeDocument/2006/relationships" id="260" r:id="Ra4708894184349a6"/>
    <p:sldId xmlns:r="http://schemas.openxmlformats.org/officeDocument/2006/relationships" id="261" r:id="R5ecd06afe2a64539"/>
    <p:sldId xmlns:r="http://schemas.openxmlformats.org/officeDocument/2006/relationships" id="262" r:id="R144a4df348d64c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ee252c64c343ab" /><Relationship Type="http://schemas.openxmlformats.org/officeDocument/2006/relationships/slide" Target="/ppt/slides/slide1.xml" Id="Ra73e028b018e4149" /><Relationship Type="http://schemas.openxmlformats.org/officeDocument/2006/relationships/slide" Target="/ppt/slides/slide2.xml" Id="R824bf5af84064223" /><Relationship Type="http://schemas.openxmlformats.org/officeDocument/2006/relationships/slide" Target="/ppt/slides/slide3.xml" Id="Rccf1f809744f42e9" /><Relationship Type="http://schemas.openxmlformats.org/officeDocument/2006/relationships/slide" Target="/ppt/slides/slide4.xml" Id="Re817d456404741b4" /><Relationship Type="http://schemas.openxmlformats.org/officeDocument/2006/relationships/slide" Target="/ppt/slides/slide5.xml" Id="Ra4708894184349a6" /><Relationship Type="http://schemas.openxmlformats.org/officeDocument/2006/relationships/slide" Target="/ppt/slides/slide6.xml" Id="R5ecd06afe2a64539" /><Relationship Type="http://schemas.openxmlformats.org/officeDocument/2006/relationships/slide" Target="/ppt/slides/slide7.xml" Id="R144a4df348d64c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d8da67ef8046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58eb5303504358" /><Relationship Type="http://schemas.openxmlformats.org/officeDocument/2006/relationships/theme" Target="/ppt/slideMasters/theme/theme1.xml" Id="Rbed0c683385646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58eb53035043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da9b5e50a246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40c18ec8bb40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27bb3f98e64d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57d6c2633644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91042e93db4b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007909a0744c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f36712c834e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S. B. JENSSEN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B. JENSSEN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S. B. JENSSEN AS ble etablert [år] og holder til i Charlottenlund.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B. JENSSEN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B. JENSSEN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B. JENSSEN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−90 223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7 471 847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13 575 451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13 612 714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B. JENSSEN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SOPHIE BODD JENSSEN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B. JENSSEN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Sophie Bodd Jenssen, Poppelvegen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7058 Charlottenlund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924 685 611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B. JENSSEN AS</a:t>
            </a:r>
          </a:p>
        </p:txBody>
      </p:sp>
    </p:spTree>
  </p:cSld>
  <p:clrMapOvr>
    <a:masterClrMapping xmlns:a="http://schemas.openxmlformats.org/drawingml/2006/main"/>
  </p:clrMapOvr>
</p:sld>
</file>