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2c02803e9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8ac79d77c44f59"/>
  </p:sldMasterIdLst>
  <p:sldIdLst>
    <p:sldId xmlns:r="http://schemas.openxmlformats.org/officeDocument/2006/relationships" id="256" r:id="R0b5c96decc404323"/>
    <p:sldId xmlns:r="http://schemas.openxmlformats.org/officeDocument/2006/relationships" id="257" r:id="R800d719663f34315"/>
    <p:sldId xmlns:r="http://schemas.openxmlformats.org/officeDocument/2006/relationships" id="258" r:id="R31765fcdb05e4171"/>
    <p:sldId xmlns:r="http://schemas.openxmlformats.org/officeDocument/2006/relationships" id="259" r:id="Rfd1aa950f2974670"/>
    <p:sldId xmlns:r="http://schemas.openxmlformats.org/officeDocument/2006/relationships" id="260" r:id="Rce4f4320b86c4be7"/>
    <p:sldId xmlns:r="http://schemas.openxmlformats.org/officeDocument/2006/relationships" id="261" r:id="R61eb4fdde64e4605"/>
    <p:sldId xmlns:r="http://schemas.openxmlformats.org/officeDocument/2006/relationships" id="262" r:id="R567a718a60b3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ac79d77c44f59" /><Relationship Type="http://schemas.openxmlformats.org/officeDocument/2006/relationships/slide" Target="/ppt/slides/slide1.xml" Id="R0b5c96decc404323" /><Relationship Type="http://schemas.openxmlformats.org/officeDocument/2006/relationships/slide" Target="/ppt/slides/slide2.xml" Id="R800d719663f34315" /><Relationship Type="http://schemas.openxmlformats.org/officeDocument/2006/relationships/slide" Target="/ppt/slides/slide3.xml" Id="R31765fcdb05e4171" /><Relationship Type="http://schemas.openxmlformats.org/officeDocument/2006/relationships/slide" Target="/ppt/slides/slide4.xml" Id="Rfd1aa950f2974670" /><Relationship Type="http://schemas.openxmlformats.org/officeDocument/2006/relationships/slide" Target="/ppt/slides/slide5.xml" Id="Rce4f4320b86c4be7" /><Relationship Type="http://schemas.openxmlformats.org/officeDocument/2006/relationships/slide" Target="/ppt/slides/slide6.xml" Id="R61eb4fdde64e4605" /><Relationship Type="http://schemas.openxmlformats.org/officeDocument/2006/relationships/slide" Target="/ppt/slides/slide7.xml" Id="R567a718a60b3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8c659c860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4671aee52495c" /><Relationship Type="http://schemas.openxmlformats.org/officeDocument/2006/relationships/theme" Target="/ppt/slideMasters/theme/theme1.xml" Id="Rd741fb2051d4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4671aee52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d76a8d6a8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094cdba6a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f0f204d5a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4739ddb346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cb776c4d3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74f2857f044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f62c7b8d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KANTARELL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KANTARELL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1 493 878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10 464 184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14 513 982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LANDSNES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v/Bjørn Landsnes, H0801, Sverdrups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