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5d8cf8bef54f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da799c91b743ba"/>
  </p:sldMasterIdLst>
  <p:sldIdLst>
    <p:sldId xmlns:r="http://schemas.openxmlformats.org/officeDocument/2006/relationships" id="256" r:id="R7bfd5440334f44d2"/>
    <p:sldId xmlns:r="http://schemas.openxmlformats.org/officeDocument/2006/relationships" id="257" r:id="R715a7e02a1f0462c"/>
    <p:sldId xmlns:r="http://schemas.openxmlformats.org/officeDocument/2006/relationships" id="258" r:id="R52799c79470e46e5"/>
    <p:sldId xmlns:r="http://schemas.openxmlformats.org/officeDocument/2006/relationships" id="259" r:id="R3017d771e86e4844"/>
    <p:sldId xmlns:r="http://schemas.openxmlformats.org/officeDocument/2006/relationships" id="260" r:id="R11cc9f74149440f7"/>
    <p:sldId xmlns:r="http://schemas.openxmlformats.org/officeDocument/2006/relationships" id="261" r:id="R053d22e28e774b0b"/>
    <p:sldId xmlns:r="http://schemas.openxmlformats.org/officeDocument/2006/relationships" id="262" r:id="R4169ee76a07b48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da799c91b743ba" /><Relationship Type="http://schemas.openxmlformats.org/officeDocument/2006/relationships/slide" Target="/ppt/slides/slide1.xml" Id="R7bfd5440334f44d2" /><Relationship Type="http://schemas.openxmlformats.org/officeDocument/2006/relationships/slide" Target="/ppt/slides/slide2.xml" Id="R715a7e02a1f0462c" /><Relationship Type="http://schemas.openxmlformats.org/officeDocument/2006/relationships/slide" Target="/ppt/slides/slide3.xml" Id="R52799c79470e46e5" /><Relationship Type="http://schemas.openxmlformats.org/officeDocument/2006/relationships/slide" Target="/ppt/slides/slide4.xml" Id="R3017d771e86e4844" /><Relationship Type="http://schemas.openxmlformats.org/officeDocument/2006/relationships/slide" Target="/ppt/slides/slide5.xml" Id="R11cc9f74149440f7" /><Relationship Type="http://schemas.openxmlformats.org/officeDocument/2006/relationships/slide" Target="/ppt/slides/slide6.xml" Id="R053d22e28e774b0b" /><Relationship Type="http://schemas.openxmlformats.org/officeDocument/2006/relationships/slide" Target="/ppt/slides/slide7.xml" Id="R4169ee76a07b48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3e5de694342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a32b99b884d1b" /><Relationship Type="http://schemas.openxmlformats.org/officeDocument/2006/relationships/theme" Target="/ppt/slideMasters/theme/theme1.xml" Id="Rbf6ecd6d4dab43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da32b99b884d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def575f504a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696fa307941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c2174e9904a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490d0bd4942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6f8762c824d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04929d1554d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ceaafb8a94d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HAJT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HAJT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533 589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1 818 584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5 819 204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TAARLAND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Lensmannsveien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924 686 847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