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e41321b95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9676e4b0f4460"/>
  </p:sldMasterIdLst>
  <p:sldIdLst>
    <p:sldId xmlns:r="http://schemas.openxmlformats.org/officeDocument/2006/relationships" id="256" r:id="R8786443c64ca4a86"/>
    <p:sldId xmlns:r="http://schemas.openxmlformats.org/officeDocument/2006/relationships" id="257" r:id="R83c8bc8fd0d74992"/>
    <p:sldId xmlns:r="http://schemas.openxmlformats.org/officeDocument/2006/relationships" id="258" r:id="R95c2e9b8427b4c8e"/>
    <p:sldId xmlns:r="http://schemas.openxmlformats.org/officeDocument/2006/relationships" id="259" r:id="R3eef6e8d032f4f83"/>
    <p:sldId xmlns:r="http://schemas.openxmlformats.org/officeDocument/2006/relationships" id="260" r:id="R4c7b10a33117435b"/>
    <p:sldId xmlns:r="http://schemas.openxmlformats.org/officeDocument/2006/relationships" id="261" r:id="Rdf06e925b33648af"/>
    <p:sldId xmlns:r="http://schemas.openxmlformats.org/officeDocument/2006/relationships" id="262" r:id="R1629b8c46957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9676e4b0f4460" /><Relationship Type="http://schemas.openxmlformats.org/officeDocument/2006/relationships/slide" Target="/ppt/slides/slide1.xml" Id="R8786443c64ca4a86" /><Relationship Type="http://schemas.openxmlformats.org/officeDocument/2006/relationships/slide" Target="/ppt/slides/slide2.xml" Id="R83c8bc8fd0d74992" /><Relationship Type="http://schemas.openxmlformats.org/officeDocument/2006/relationships/slide" Target="/ppt/slides/slide3.xml" Id="R95c2e9b8427b4c8e" /><Relationship Type="http://schemas.openxmlformats.org/officeDocument/2006/relationships/slide" Target="/ppt/slides/slide4.xml" Id="R3eef6e8d032f4f83" /><Relationship Type="http://schemas.openxmlformats.org/officeDocument/2006/relationships/slide" Target="/ppt/slides/slide5.xml" Id="R4c7b10a33117435b" /><Relationship Type="http://schemas.openxmlformats.org/officeDocument/2006/relationships/slide" Target="/ppt/slides/slide6.xml" Id="Rdf06e925b33648af" /><Relationship Type="http://schemas.openxmlformats.org/officeDocument/2006/relationships/slide" Target="/ppt/slides/slide7.xml" Id="R1629b8c46957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1dff383cd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84de912f742a8" /><Relationship Type="http://schemas.openxmlformats.org/officeDocument/2006/relationships/theme" Target="/ppt/slideMasters/theme/theme1.xml" Id="R7cb5f0fa4ffc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84de912f7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79b2302f6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0e84ec834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f21083375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053020bed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b07907d75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29cbf1233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6db30268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 ARKITEKTUR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1 049 890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INGEBRETSEN KRISTER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JERDAL FRODE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Sentrumsgården, Torggata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 ARKITEKTUR AS</a:t>
            </a:r>
          </a:p>
        </p:txBody>
      </p:sp>
    </p:spTree>
  </p:cSld>
  <p:clrMapOvr>
    <a:masterClrMapping xmlns:a="http://schemas.openxmlformats.org/drawingml/2006/main"/>
  </p:clrMapOvr>
</p:sld>
</file>