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a0a9f5c00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1f25f96c745b6"/>
  </p:sldMasterIdLst>
  <p:sldIdLst>
    <p:sldId xmlns:r="http://schemas.openxmlformats.org/officeDocument/2006/relationships" id="256" r:id="R93ac77fdd57f46f5"/>
    <p:sldId xmlns:r="http://schemas.openxmlformats.org/officeDocument/2006/relationships" id="257" r:id="R7ce53387bdda451d"/>
    <p:sldId xmlns:r="http://schemas.openxmlformats.org/officeDocument/2006/relationships" id="258" r:id="R976b0b46fb304903"/>
    <p:sldId xmlns:r="http://schemas.openxmlformats.org/officeDocument/2006/relationships" id="259" r:id="Rbfbd4cdf02b94c2b"/>
    <p:sldId xmlns:r="http://schemas.openxmlformats.org/officeDocument/2006/relationships" id="260" r:id="Rdb8bc141317a4eb2"/>
    <p:sldId xmlns:r="http://schemas.openxmlformats.org/officeDocument/2006/relationships" id="261" r:id="R789ac11da65e4ac8"/>
    <p:sldId xmlns:r="http://schemas.openxmlformats.org/officeDocument/2006/relationships" id="262" r:id="R5e8c84b77d6b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1f25f96c745b6" /><Relationship Type="http://schemas.openxmlformats.org/officeDocument/2006/relationships/slide" Target="/ppt/slides/slide1.xml" Id="R93ac77fdd57f46f5" /><Relationship Type="http://schemas.openxmlformats.org/officeDocument/2006/relationships/slide" Target="/ppt/slides/slide2.xml" Id="R7ce53387bdda451d" /><Relationship Type="http://schemas.openxmlformats.org/officeDocument/2006/relationships/slide" Target="/ppt/slides/slide3.xml" Id="R976b0b46fb304903" /><Relationship Type="http://schemas.openxmlformats.org/officeDocument/2006/relationships/slide" Target="/ppt/slides/slide4.xml" Id="Rbfbd4cdf02b94c2b" /><Relationship Type="http://schemas.openxmlformats.org/officeDocument/2006/relationships/slide" Target="/ppt/slides/slide5.xml" Id="Rdb8bc141317a4eb2" /><Relationship Type="http://schemas.openxmlformats.org/officeDocument/2006/relationships/slide" Target="/ppt/slides/slide6.xml" Id="R789ac11da65e4ac8" /><Relationship Type="http://schemas.openxmlformats.org/officeDocument/2006/relationships/slide" Target="/ppt/slides/slide7.xml" Id="R5e8c84b77d6b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e2a98a884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457092ab4af6" /><Relationship Type="http://schemas.openxmlformats.org/officeDocument/2006/relationships/theme" Target="/ppt/slideMasters/theme/theme1.xml" Id="R174a4dbc13f7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0457092ab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4d03cf90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0c83e0f7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8fe3e01d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041c7be5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08f98687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45a13778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ee6eef3b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ELTOFT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ELTOFT MASKIN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5 663 526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ELTOFT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ELTOFT MASKIN AS</a:t>
            </a:r>
          </a:p>
        </p:txBody>
      </p:sp>
    </p:spTree>
  </p:cSld>
  <p:clrMapOvr>
    <a:masterClrMapping xmlns:a="http://schemas.openxmlformats.org/drawingml/2006/main"/>
  </p:clrMapOvr>
</p:sld>
</file>