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05c788dbc04a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955b3974294af2"/>
  </p:sldMasterIdLst>
  <p:sldIdLst>
    <p:sldId xmlns:r="http://schemas.openxmlformats.org/officeDocument/2006/relationships" id="256" r:id="R6fd8c9aeaa7a4233"/>
    <p:sldId xmlns:r="http://schemas.openxmlformats.org/officeDocument/2006/relationships" id="257" r:id="R83024f7575c645a7"/>
    <p:sldId xmlns:r="http://schemas.openxmlformats.org/officeDocument/2006/relationships" id="258" r:id="Rcfd21b858372434d"/>
    <p:sldId xmlns:r="http://schemas.openxmlformats.org/officeDocument/2006/relationships" id="259" r:id="R6cf678ff84a94190"/>
    <p:sldId xmlns:r="http://schemas.openxmlformats.org/officeDocument/2006/relationships" id="260" r:id="R6ef020e73092499b"/>
    <p:sldId xmlns:r="http://schemas.openxmlformats.org/officeDocument/2006/relationships" id="261" r:id="R5b50052904a84376"/>
    <p:sldId xmlns:r="http://schemas.openxmlformats.org/officeDocument/2006/relationships" id="262" r:id="Rc819ec888e384e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955b3974294af2" /><Relationship Type="http://schemas.openxmlformats.org/officeDocument/2006/relationships/slide" Target="/ppt/slides/slide1.xml" Id="R6fd8c9aeaa7a4233" /><Relationship Type="http://schemas.openxmlformats.org/officeDocument/2006/relationships/slide" Target="/ppt/slides/slide2.xml" Id="R83024f7575c645a7" /><Relationship Type="http://schemas.openxmlformats.org/officeDocument/2006/relationships/slide" Target="/ppt/slides/slide3.xml" Id="Rcfd21b858372434d" /><Relationship Type="http://schemas.openxmlformats.org/officeDocument/2006/relationships/slide" Target="/ppt/slides/slide4.xml" Id="R6cf678ff84a94190" /><Relationship Type="http://schemas.openxmlformats.org/officeDocument/2006/relationships/slide" Target="/ppt/slides/slide5.xml" Id="R6ef020e73092499b" /><Relationship Type="http://schemas.openxmlformats.org/officeDocument/2006/relationships/slide" Target="/ppt/slides/slide6.xml" Id="R5b50052904a84376" /><Relationship Type="http://schemas.openxmlformats.org/officeDocument/2006/relationships/slide" Target="/ppt/slides/slide7.xml" Id="Rc819ec888e384e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4d4c08fe8c4c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76ebd1c914501" /><Relationship Type="http://schemas.openxmlformats.org/officeDocument/2006/relationships/theme" Target="/ppt/slideMasters/theme/theme1.xml" Id="R8804ab72366443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c76ebd1c9145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24252991447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c36c486ac4d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91ebaafbc46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fbdfba8e444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ce95bf6414f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d10e5361344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a679b2d2d42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HASSINGEN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HASSINGEN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HASSINGEN BYGG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HASSINGEN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HASSINGEN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HASSINGEN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3 336 502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600 913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574 983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818 810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1 266 104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HASSINGEN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SEKIRAQA BEKIM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SEKIRAQA BESART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HASSINGEN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Skogløkken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1605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924 691 247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HASSINGEN BYGG AS</a:t>
            </a:r>
          </a:p>
        </p:txBody>
      </p:sp>
    </p:spTree>
  </p:cSld>
  <p:clrMapOvr>
    <a:masterClrMapping xmlns:a="http://schemas.openxmlformats.org/drawingml/2006/main"/>
  </p:clrMapOvr>
</p:sld>
</file>