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7b05bb718145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2e232fc5e84c03"/>
  </p:sldMasterIdLst>
  <p:sldIdLst>
    <p:sldId xmlns:r="http://schemas.openxmlformats.org/officeDocument/2006/relationships" id="256" r:id="R36117bc137734334"/>
    <p:sldId xmlns:r="http://schemas.openxmlformats.org/officeDocument/2006/relationships" id="257" r:id="Ree65ee44084f461e"/>
    <p:sldId xmlns:r="http://schemas.openxmlformats.org/officeDocument/2006/relationships" id="258" r:id="Rfe0f59dd4e3a4df1"/>
    <p:sldId xmlns:r="http://schemas.openxmlformats.org/officeDocument/2006/relationships" id="259" r:id="R2270082fa8154acc"/>
    <p:sldId xmlns:r="http://schemas.openxmlformats.org/officeDocument/2006/relationships" id="260" r:id="Rac70bfcfc49c4562"/>
    <p:sldId xmlns:r="http://schemas.openxmlformats.org/officeDocument/2006/relationships" id="261" r:id="Rc971c24b88354c37"/>
    <p:sldId xmlns:r="http://schemas.openxmlformats.org/officeDocument/2006/relationships" id="262" r:id="R61a4e9399e0d42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2e232fc5e84c03" /><Relationship Type="http://schemas.openxmlformats.org/officeDocument/2006/relationships/slide" Target="/ppt/slides/slide1.xml" Id="R36117bc137734334" /><Relationship Type="http://schemas.openxmlformats.org/officeDocument/2006/relationships/slide" Target="/ppt/slides/slide2.xml" Id="Ree65ee44084f461e" /><Relationship Type="http://schemas.openxmlformats.org/officeDocument/2006/relationships/slide" Target="/ppt/slides/slide3.xml" Id="Rfe0f59dd4e3a4df1" /><Relationship Type="http://schemas.openxmlformats.org/officeDocument/2006/relationships/slide" Target="/ppt/slides/slide4.xml" Id="R2270082fa8154acc" /><Relationship Type="http://schemas.openxmlformats.org/officeDocument/2006/relationships/slide" Target="/ppt/slides/slide5.xml" Id="Rac70bfcfc49c4562" /><Relationship Type="http://schemas.openxmlformats.org/officeDocument/2006/relationships/slide" Target="/ppt/slides/slide6.xml" Id="Rc971c24b88354c37" /><Relationship Type="http://schemas.openxmlformats.org/officeDocument/2006/relationships/slide" Target="/ppt/slides/slide7.xml" Id="R61a4e9399e0d42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b5171bcd7349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18454f3be465a" /><Relationship Type="http://schemas.openxmlformats.org/officeDocument/2006/relationships/theme" Target="/ppt/slideMasters/theme/theme1.xml" Id="R72ab176340ae4d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d18454f3be46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fa88fc3ed48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da197a9ac4b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faae8ff1c40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a8bb78bf448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75bd5ab1744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115fa56f748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8e6f34c2844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 INVEST AS ble etablert [år] og holder til i Vinstra.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12 177 560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12 421 003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 RUNE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Gudbrandsdalsvegen 307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2640 Vinstra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924 691 549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 INVEST AS</a:t>
            </a:r>
          </a:p>
        </p:txBody>
      </p:sp>
    </p:spTree>
  </p:cSld>
  <p:clrMapOvr>
    <a:masterClrMapping xmlns:a="http://schemas.openxmlformats.org/drawingml/2006/main"/>
  </p:clrMapOvr>
</p:sld>
</file>