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af5d055be340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8d7a0b5b654b13"/>
  </p:sldMasterIdLst>
  <p:sldIdLst>
    <p:sldId xmlns:r="http://schemas.openxmlformats.org/officeDocument/2006/relationships" id="256" r:id="Rb90534788e4e4244"/>
    <p:sldId xmlns:r="http://schemas.openxmlformats.org/officeDocument/2006/relationships" id="257" r:id="Ra9a88c4b4cf04e03"/>
    <p:sldId xmlns:r="http://schemas.openxmlformats.org/officeDocument/2006/relationships" id="258" r:id="Rf416e87072d043ff"/>
    <p:sldId xmlns:r="http://schemas.openxmlformats.org/officeDocument/2006/relationships" id="259" r:id="R2917fa5f3fae461a"/>
    <p:sldId xmlns:r="http://schemas.openxmlformats.org/officeDocument/2006/relationships" id="260" r:id="R50e7572549224d97"/>
    <p:sldId xmlns:r="http://schemas.openxmlformats.org/officeDocument/2006/relationships" id="261" r:id="Ra7e0209db8044ad7"/>
    <p:sldId xmlns:r="http://schemas.openxmlformats.org/officeDocument/2006/relationships" id="262" r:id="R31caae48947d43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d7a0b5b654b13" /><Relationship Type="http://schemas.openxmlformats.org/officeDocument/2006/relationships/slide" Target="/ppt/slides/slide1.xml" Id="Rb90534788e4e4244" /><Relationship Type="http://schemas.openxmlformats.org/officeDocument/2006/relationships/slide" Target="/ppt/slides/slide2.xml" Id="Ra9a88c4b4cf04e03" /><Relationship Type="http://schemas.openxmlformats.org/officeDocument/2006/relationships/slide" Target="/ppt/slides/slide3.xml" Id="Rf416e87072d043ff" /><Relationship Type="http://schemas.openxmlformats.org/officeDocument/2006/relationships/slide" Target="/ppt/slides/slide4.xml" Id="R2917fa5f3fae461a" /><Relationship Type="http://schemas.openxmlformats.org/officeDocument/2006/relationships/slide" Target="/ppt/slides/slide5.xml" Id="R50e7572549224d97" /><Relationship Type="http://schemas.openxmlformats.org/officeDocument/2006/relationships/slide" Target="/ppt/slides/slide6.xml" Id="Ra7e0209db8044ad7" /><Relationship Type="http://schemas.openxmlformats.org/officeDocument/2006/relationships/slide" Target="/ppt/slides/slide7.xml" Id="R31caae48947d43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e5dcee525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e714e52d04b43" /><Relationship Type="http://schemas.openxmlformats.org/officeDocument/2006/relationships/theme" Target="/ppt/slideMasters/theme/theme1.xml" Id="R011b43827a0446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ce714e52d0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ccbf0488845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158b5ec0942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bbb8776f649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efb0f624e47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0bece20d14d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69565ff2249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97766e8fe44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AHS HOLDING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46 845 775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48 556 064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 ARNE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Gudbrandsdalsvegen 307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924 691 565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HOLDING AS</a:t>
            </a:r>
          </a:p>
        </p:txBody>
      </p:sp>
    </p:spTree>
  </p:cSld>
  <p:clrMapOvr>
    <a:masterClrMapping xmlns:a="http://schemas.openxmlformats.org/drawingml/2006/main"/>
  </p:clrMapOvr>
</p:sld>
</file>