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da006fa24f48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6dcaabce0d4ded"/>
  </p:sldMasterIdLst>
  <p:sldIdLst>
    <p:sldId xmlns:r="http://schemas.openxmlformats.org/officeDocument/2006/relationships" id="256" r:id="R7a838a62e3774723"/>
    <p:sldId xmlns:r="http://schemas.openxmlformats.org/officeDocument/2006/relationships" id="257" r:id="R6269d845b01045b3"/>
    <p:sldId xmlns:r="http://schemas.openxmlformats.org/officeDocument/2006/relationships" id="258" r:id="R913b92fc348b402d"/>
    <p:sldId xmlns:r="http://schemas.openxmlformats.org/officeDocument/2006/relationships" id="259" r:id="R4c62a705492b41ca"/>
    <p:sldId xmlns:r="http://schemas.openxmlformats.org/officeDocument/2006/relationships" id="260" r:id="R3e5a03a97f1d4d53"/>
    <p:sldId xmlns:r="http://schemas.openxmlformats.org/officeDocument/2006/relationships" id="261" r:id="R75b19148a5e74a50"/>
    <p:sldId xmlns:r="http://schemas.openxmlformats.org/officeDocument/2006/relationships" id="262" r:id="Rc0aa107a27af48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dcaabce0d4ded" /><Relationship Type="http://schemas.openxmlformats.org/officeDocument/2006/relationships/slide" Target="/ppt/slides/slide1.xml" Id="R7a838a62e3774723" /><Relationship Type="http://schemas.openxmlformats.org/officeDocument/2006/relationships/slide" Target="/ppt/slides/slide2.xml" Id="R6269d845b01045b3" /><Relationship Type="http://schemas.openxmlformats.org/officeDocument/2006/relationships/slide" Target="/ppt/slides/slide3.xml" Id="R913b92fc348b402d" /><Relationship Type="http://schemas.openxmlformats.org/officeDocument/2006/relationships/slide" Target="/ppt/slides/slide4.xml" Id="R4c62a705492b41ca" /><Relationship Type="http://schemas.openxmlformats.org/officeDocument/2006/relationships/slide" Target="/ppt/slides/slide5.xml" Id="R3e5a03a97f1d4d53" /><Relationship Type="http://schemas.openxmlformats.org/officeDocument/2006/relationships/slide" Target="/ppt/slides/slide6.xml" Id="R75b19148a5e74a50" /><Relationship Type="http://schemas.openxmlformats.org/officeDocument/2006/relationships/slide" Target="/ppt/slides/slide7.xml" Id="Rc0aa107a27af48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7432ebc3a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34d2e5f87497a" /><Relationship Type="http://schemas.openxmlformats.org/officeDocument/2006/relationships/theme" Target="/ppt/slideMasters/theme/theme1.xml" Id="Rb44826b15f234d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34d2e5f87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028adcbc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bfbb1925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2ced0ac1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0035419c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314d743d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0e77e5c4e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06323a82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2 679 353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4 183 341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 SEHAM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Ørengate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3023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post@reistad-as.no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www.reistad-as.no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924 691 670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REISTAD AS</a:t>
            </a:r>
          </a:p>
        </p:txBody>
      </p:sp>
    </p:spTree>
  </p:cSld>
  <p:clrMapOvr>
    <a:masterClrMapping xmlns:a="http://schemas.openxmlformats.org/drawingml/2006/main"/>
  </p:clrMapOvr>
</p:sld>
</file>