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b3f48c2cd843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6fc2e4817c46cd"/>
  </p:sldMasterIdLst>
  <p:sldIdLst>
    <p:sldId xmlns:r="http://schemas.openxmlformats.org/officeDocument/2006/relationships" id="256" r:id="R7bba7f247df34dc8"/>
    <p:sldId xmlns:r="http://schemas.openxmlformats.org/officeDocument/2006/relationships" id="257" r:id="R1f9d9e2ff21c45c7"/>
    <p:sldId xmlns:r="http://schemas.openxmlformats.org/officeDocument/2006/relationships" id="258" r:id="R91a1725c30014329"/>
    <p:sldId xmlns:r="http://schemas.openxmlformats.org/officeDocument/2006/relationships" id="259" r:id="R70b2c9b39d5a4e61"/>
    <p:sldId xmlns:r="http://schemas.openxmlformats.org/officeDocument/2006/relationships" id="260" r:id="R5f7213c524424f2f"/>
    <p:sldId xmlns:r="http://schemas.openxmlformats.org/officeDocument/2006/relationships" id="261" r:id="R9006f33dc09d446f"/>
    <p:sldId xmlns:r="http://schemas.openxmlformats.org/officeDocument/2006/relationships" id="262" r:id="Rb081d305000a4c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6fc2e4817c46cd" /><Relationship Type="http://schemas.openxmlformats.org/officeDocument/2006/relationships/slide" Target="/ppt/slides/slide1.xml" Id="R7bba7f247df34dc8" /><Relationship Type="http://schemas.openxmlformats.org/officeDocument/2006/relationships/slide" Target="/ppt/slides/slide2.xml" Id="R1f9d9e2ff21c45c7" /><Relationship Type="http://schemas.openxmlformats.org/officeDocument/2006/relationships/slide" Target="/ppt/slides/slide3.xml" Id="R91a1725c30014329" /><Relationship Type="http://schemas.openxmlformats.org/officeDocument/2006/relationships/slide" Target="/ppt/slides/slide4.xml" Id="R70b2c9b39d5a4e61" /><Relationship Type="http://schemas.openxmlformats.org/officeDocument/2006/relationships/slide" Target="/ppt/slides/slide5.xml" Id="R5f7213c524424f2f" /><Relationship Type="http://schemas.openxmlformats.org/officeDocument/2006/relationships/slide" Target="/ppt/slides/slide6.xml" Id="R9006f33dc09d446f" /><Relationship Type="http://schemas.openxmlformats.org/officeDocument/2006/relationships/slide" Target="/ppt/slides/slide7.xml" Id="Rb081d305000a4c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b94122102740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a6314cb744e85" /><Relationship Type="http://schemas.openxmlformats.org/officeDocument/2006/relationships/theme" Target="/ppt/slideMasters/theme/theme1.xml" Id="R2976c6f1683043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3a6314cb744e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ac412511946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f478f8e1d41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0a5dc3be64d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097571aee48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05c9af26544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596566a0c4d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432cc292843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ØKONOMIRÅDGIVNING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ØKONOMIRÅDGIVNING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34 800 000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DÆHLI SIGMUND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TCD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DUENGER TOR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SNESRUD OLIV GAALAAS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GRUNDSET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ELI JOHANNE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924 708 034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