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8f17952d5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246b883e941c6"/>
  </p:sldMasterIdLst>
  <p:sldIdLst>
    <p:sldId xmlns:r="http://schemas.openxmlformats.org/officeDocument/2006/relationships" id="256" r:id="Ra85c14efcdae4b6c"/>
    <p:sldId xmlns:r="http://schemas.openxmlformats.org/officeDocument/2006/relationships" id="257" r:id="R6232a37f9fa940d3"/>
    <p:sldId xmlns:r="http://schemas.openxmlformats.org/officeDocument/2006/relationships" id="258" r:id="R220e0ddd2d794f61"/>
    <p:sldId xmlns:r="http://schemas.openxmlformats.org/officeDocument/2006/relationships" id="259" r:id="Rdf68eab0a5e640db"/>
    <p:sldId xmlns:r="http://schemas.openxmlformats.org/officeDocument/2006/relationships" id="260" r:id="Re329eabba29845a5"/>
    <p:sldId xmlns:r="http://schemas.openxmlformats.org/officeDocument/2006/relationships" id="261" r:id="Rb75ee24874ca4d08"/>
    <p:sldId xmlns:r="http://schemas.openxmlformats.org/officeDocument/2006/relationships" id="262" r:id="R891ed05bbea0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246b883e941c6" /><Relationship Type="http://schemas.openxmlformats.org/officeDocument/2006/relationships/slide" Target="/ppt/slides/slide1.xml" Id="Ra85c14efcdae4b6c" /><Relationship Type="http://schemas.openxmlformats.org/officeDocument/2006/relationships/slide" Target="/ppt/slides/slide2.xml" Id="R6232a37f9fa940d3" /><Relationship Type="http://schemas.openxmlformats.org/officeDocument/2006/relationships/slide" Target="/ppt/slides/slide3.xml" Id="R220e0ddd2d794f61" /><Relationship Type="http://schemas.openxmlformats.org/officeDocument/2006/relationships/slide" Target="/ppt/slides/slide4.xml" Id="Rdf68eab0a5e640db" /><Relationship Type="http://schemas.openxmlformats.org/officeDocument/2006/relationships/slide" Target="/ppt/slides/slide5.xml" Id="Re329eabba29845a5" /><Relationship Type="http://schemas.openxmlformats.org/officeDocument/2006/relationships/slide" Target="/ppt/slides/slide6.xml" Id="Rb75ee24874ca4d08" /><Relationship Type="http://schemas.openxmlformats.org/officeDocument/2006/relationships/slide" Target="/ppt/slides/slide7.xml" Id="R891ed05bbea0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c974d1dff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99973eda4c43" /><Relationship Type="http://schemas.openxmlformats.org/officeDocument/2006/relationships/theme" Target="/ppt/slideMasters/theme/theme1.xml" Id="Rbf5586ba5271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499973eda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c8a4ed28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9d41f91c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550319f20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86e981f5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c999fb31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ad17f709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5aae9790a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4 417 736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Aage Vikse, Ramsbråtet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