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460c9296d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b6eb2f0424593"/>
  </p:sldMasterIdLst>
  <p:sldIdLst>
    <p:sldId xmlns:r="http://schemas.openxmlformats.org/officeDocument/2006/relationships" id="256" r:id="R185e30d6ef694e90"/>
    <p:sldId xmlns:r="http://schemas.openxmlformats.org/officeDocument/2006/relationships" id="257" r:id="Rb5181d102e504f73"/>
    <p:sldId xmlns:r="http://schemas.openxmlformats.org/officeDocument/2006/relationships" id="258" r:id="R85697fa3260741e9"/>
    <p:sldId xmlns:r="http://schemas.openxmlformats.org/officeDocument/2006/relationships" id="259" r:id="R4af92e6a3fa44eaf"/>
    <p:sldId xmlns:r="http://schemas.openxmlformats.org/officeDocument/2006/relationships" id="260" r:id="R996045fa38794171"/>
    <p:sldId xmlns:r="http://schemas.openxmlformats.org/officeDocument/2006/relationships" id="261" r:id="Rb261755206f248ae"/>
    <p:sldId xmlns:r="http://schemas.openxmlformats.org/officeDocument/2006/relationships" id="262" r:id="R980fefcd6788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b6eb2f0424593" /><Relationship Type="http://schemas.openxmlformats.org/officeDocument/2006/relationships/slide" Target="/ppt/slides/slide1.xml" Id="R185e30d6ef694e90" /><Relationship Type="http://schemas.openxmlformats.org/officeDocument/2006/relationships/slide" Target="/ppt/slides/slide2.xml" Id="Rb5181d102e504f73" /><Relationship Type="http://schemas.openxmlformats.org/officeDocument/2006/relationships/slide" Target="/ppt/slides/slide3.xml" Id="R85697fa3260741e9" /><Relationship Type="http://schemas.openxmlformats.org/officeDocument/2006/relationships/slide" Target="/ppt/slides/slide4.xml" Id="R4af92e6a3fa44eaf" /><Relationship Type="http://schemas.openxmlformats.org/officeDocument/2006/relationships/slide" Target="/ppt/slides/slide5.xml" Id="R996045fa38794171" /><Relationship Type="http://schemas.openxmlformats.org/officeDocument/2006/relationships/slide" Target="/ppt/slides/slide6.xml" Id="Rb261755206f248ae" /><Relationship Type="http://schemas.openxmlformats.org/officeDocument/2006/relationships/slide" Target="/ppt/slides/slide7.xml" Id="R980fefcd6788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88477c65a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c0147bad44cb2" /><Relationship Type="http://schemas.openxmlformats.org/officeDocument/2006/relationships/theme" Target="/ppt/slideMasters/theme/theme1.xml" Id="R357155f780c640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c0147bad4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f698715b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8d04e476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4fb739ee3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aa4463b8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76d13fa6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307698bf5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48b794095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K.MOE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839 183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K.MOE HOLDING AS</a:t>
            </a:r>
          </a:p>
        </p:txBody>
      </p:sp>
    </p:spTree>
  </p:cSld>
  <p:clrMapOvr>
    <a:masterClrMapping xmlns:a="http://schemas.openxmlformats.org/drawingml/2006/main"/>
  </p:clrMapOvr>
</p:sld>
</file>