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8da7db074344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22faf040844a22"/>
  </p:sldMasterIdLst>
  <p:sldIdLst>
    <p:sldId xmlns:r="http://schemas.openxmlformats.org/officeDocument/2006/relationships" id="256" r:id="Rf8ef93a835314626"/>
    <p:sldId xmlns:r="http://schemas.openxmlformats.org/officeDocument/2006/relationships" id="257" r:id="R63f8b3f710374b70"/>
    <p:sldId xmlns:r="http://schemas.openxmlformats.org/officeDocument/2006/relationships" id="258" r:id="Rf648e248f75b4dd8"/>
    <p:sldId xmlns:r="http://schemas.openxmlformats.org/officeDocument/2006/relationships" id="259" r:id="Rf0ce054be9134a16"/>
    <p:sldId xmlns:r="http://schemas.openxmlformats.org/officeDocument/2006/relationships" id="260" r:id="R07956cfd61354e55"/>
    <p:sldId xmlns:r="http://schemas.openxmlformats.org/officeDocument/2006/relationships" id="261" r:id="Raebdbd8fedf24c6e"/>
    <p:sldId xmlns:r="http://schemas.openxmlformats.org/officeDocument/2006/relationships" id="262" r:id="R539a6a46c7114e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2faf040844a22" /><Relationship Type="http://schemas.openxmlformats.org/officeDocument/2006/relationships/slide" Target="/ppt/slides/slide1.xml" Id="Rf8ef93a835314626" /><Relationship Type="http://schemas.openxmlformats.org/officeDocument/2006/relationships/slide" Target="/ppt/slides/slide2.xml" Id="R63f8b3f710374b70" /><Relationship Type="http://schemas.openxmlformats.org/officeDocument/2006/relationships/slide" Target="/ppt/slides/slide3.xml" Id="Rf648e248f75b4dd8" /><Relationship Type="http://schemas.openxmlformats.org/officeDocument/2006/relationships/slide" Target="/ppt/slides/slide4.xml" Id="Rf0ce054be9134a16" /><Relationship Type="http://schemas.openxmlformats.org/officeDocument/2006/relationships/slide" Target="/ppt/slides/slide5.xml" Id="R07956cfd61354e55" /><Relationship Type="http://schemas.openxmlformats.org/officeDocument/2006/relationships/slide" Target="/ppt/slides/slide6.xml" Id="Raebdbd8fedf24c6e" /><Relationship Type="http://schemas.openxmlformats.org/officeDocument/2006/relationships/slide" Target="/ppt/slides/slide7.xml" Id="R539a6a46c7114e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d980269014c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b44cd8a57432d" /><Relationship Type="http://schemas.openxmlformats.org/officeDocument/2006/relationships/theme" Target="/ppt/slideMasters/theme/theme1.xml" Id="Rc63cef0d9df149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7b44cd8a5743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20465fd6c49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7b96f07de40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9aa85ddbf46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303b373c74c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590d0451d41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2f63b86dc43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030faab2645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OTHILIE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OTHILIE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OTHILIE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OTHILIE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OTHILIE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OTHILIE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OTHILIE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BANGSTAD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OTHILIE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Winderens vei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924 712 465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OTHILIE AS</a:t>
            </a:r>
          </a:p>
        </p:txBody>
      </p:sp>
    </p:spTree>
  </p:cSld>
  <p:clrMapOvr>
    <a:masterClrMapping xmlns:a="http://schemas.openxmlformats.org/drawingml/2006/main"/>
  </p:clrMapOvr>
</p:sld>
</file>