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58fe52b2d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195d2e6c34489"/>
  </p:sldMasterIdLst>
  <p:sldIdLst>
    <p:sldId xmlns:r="http://schemas.openxmlformats.org/officeDocument/2006/relationships" id="256" r:id="Rc74c25cc75264ade"/>
    <p:sldId xmlns:r="http://schemas.openxmlformats.org/officeDocument/2006/relationships" id="257" r:id="R9dbefec870c54d73"/>
    <p:sldId xmlns:r="http://schemas.openxmlformats.org/officeDocument/2006/relationships" id="258" r:id="Rff1c1133850d4c7f"/>
    <p:sldId xmlns:r="http://schemas.openxmlformats.org/officeDocument/2006/relationships" id="259" r:id="Rfbef80145b9e41da"/>
    <p:sldId xmlns:r="http://schemas.openxmlformats.org/officeDocument/2006/relationships" id="260" r:id="Red4ee0d97acc44a7"/>
    <p:sldId xmlns:r="http://schemas.openxmlformats.org/officeDocument/2006/relationships" id="261" r:id="R3631c386cea645f3"/>
    <p:sldId xmlns:r="http://schemas.openxmlformats.org/officeDocument/2006/relationships" id="262" r:id="Rd13a5dd406c3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195d2e6c34489" /><Relationship Type="http://schemas.openxmlformats.org/officeDocument/2006/relationships/slide" Target="/ppt/slides/slide1.xml" Id="Rc74c25cc75264ade" /><Relationship Type="http://schemas.openxmlformats.org/officeDocument/2006/relationships/slide" Target="/ppt/slides/slide2.xml" Id="R9dbefec870c54d73" /><Relationship Type="http://schemas.openxmlformats.org/officeDocument/2006/relationships/slide" Target="/ppt/slides/slide3.xml" Id="Rff1c1133850d4c7f" /><Relationship Type="http://schemas.openxmlformats.org/officeDocument/2006/relationships/slide" Target="/ppt/slides/slide4.xml" Id="Rfbef80145b9e41da" /><Relationship Type="http://schemas.openxmlformats.org/officeDocument/2006/relationships/slide" Target="/ppt/slides/slide5.xml" Id="Red4ee0d97acc44a7" /><Relationship Type="http://schemas.openxmlformats.org/officeDocument/2006/relationships/slide" Target="/ppt/slides/slide6.xml" Id="R3631c386cea645f3" /><Relationship Type="http://schemas.openxmlformats.org/officeDocument/2006/relationships/slide" Target="/ppt/slides/slide7.xml" Id="Rd13a5dd406c3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d62ebcbcc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b2bc80734a37" /><Relationship Type="http://schemas.openxmlformats.org/officeDocument/2006/relationships/theme" Target="/ppt/slideMasters/theme/theme1.xml" Id="R9331c229d85d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bb2bc8073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03abf111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d90f56ab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6f1c94ee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afdf2151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b46f487f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0c6ad450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4605ba5a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BLDR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BLDR HOLDING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4 508 317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UGSTAD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Spikkestadveien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924 715 480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BLDR HOLDING AS</a:t>
            </a:r>
          </a:p>
        </p:txBody>
      </p:sp>
    </p:spTree>
  </p:cSld>
  <p:clrMapOvr>
    <a:masterClrMapping xmlns:a="http://schemas.openxmlformats.org/drawingml/2006/main"/>
  </p:clrMapOvr>
</p:sld>
</file>