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43bdfd4bb24e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16d07aa5e54a38"/>
  </p:sldMasterIdLst>
  <p:sldIdLst>
    <p:sldId xmlns:r="http://schemas.openxmlformats.org/officeDocument/2006/relationships" id="256" r:id="R3fcfd5caceeb4f98"/>
    <p:sldId xmlns:r="http://schemas.openxmlformats.org/officeDocument/2006/relationships" id="257" r:id="R5fdfd6175d874dc9"/>
    <p:sldId xmlns:r="http://schemas.openxmlformats.org/officeDocument/2006/relationships" id="258" r:id="R2de192df4a36407f"/>
    <p:sldId xmlns:r="http://schemas.openxmlformats.org/officeDocument/2006/relationships" id="259" r:id="R415ce1b7b7724afc"/>
    <p:sldId xmlns:r="http://schemas.openxmlformats.org/officeDocument/2006/relationships" id="260" r:id="R752e394c8c1d422d"/>
    <p:sldId xmlns:r="http://schemas.openxmlformats.org/officeDocument/2006/relationships" id="261" r:id="R8acbb1c150f34a99"/>
    <p:sldId xmlns:r="http://schemas.openxmlformats.org/officeDocument/2006/relationships" id="262" r:id="Rff4774af73c04e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6d07aa5e54a38" /><Relationship Type="http://schemas.openxmlformats.org/officeDocument/2006/relationships/slide" Target="/ppt/slides/slide1.xml" Id="R3fcfd5caceeb4f98" /><Relationship Type="http://schemas.openxmlformats.org/officeDocument/2006/relationships/slide" Target="/ppt/slides/slide2.xml" Id="R5fdfd6175d874dc9" /><Relationship Type="http://schemas.openxmlformats.org/officeDocument/2006/relationships/slide" Target="/ppt/slides/slide3.xml" Id="R2de192df4a36407f" /><Relationship Type="http://schemas.openxmlformats.org/officeDocument/2006/relationships/slide" Target="/ppt/slides/slide4.xml" Id="R415ce1b7b7724afc" /><Relationship Type="http://schemas.openxmlformats.org/officeDocument/2006/relationships/slide" Target="/ppt/slides/slide5.xml" Id="R752e394c8c1d422d" /><Relationship Type="http://schemas.openxmlformats.org/officeDocument/2006/relationships/slide" Target="/ppt/slides/slide6.xml" Id="R8acbb1c150f34a99" /><Relationship Type="http://schemas.openxmlformats.org/officeDocument/2006/relationships/slide" Target="/ppt/slides/slide7.xml" Id="Rff4774af73c04e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520430548347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7473ca3d04d6f" /><Relationship Type="http://schemas.openxmlformats.org/officeDocument/2006/relationships/theme" Target="/ppt/slideMasters/theme/theme1.xml" Id="R6bd83cb633b54c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67473ca3d04d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845ea9bc448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b17d007cc4b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1c40189db4d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1fe3baa2d4b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b151e572240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267a55a5240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aea3ea80345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PROPERTY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PROPERTY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−965 562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151 042 159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74 342 720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255 452 466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LGA HOLDING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BOW HOLDING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TÅKA HOLDING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PRESTVOLD ROLF STIG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PROPERTY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924 717 572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PROPERTY AS</a:t>
            </a:r>
          </a:p>
        </p:txBody>
      </p:sp>
    </p:spTree>
  </p:cSld>
  <p:clrMapOvr>
    <a:masterClrMapping xmlns:a="http://schemas.openxmlformats.org/drawingml/2006/main"/>
  </p:clrMapOvr>
</p:sld>
</file>