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5fbe564202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ce0a33aa54fac"/>
  </p:sldMasterIdLst>
  <p:sldIdLst>
    <p:sldId xmlns:r="http://schemas.openxmlformats.org/officeDocument/2006/relationships" id="256" r:id="R83708a15dcca4941"/>
    <p:sldId xmlns:r="http://schemas.openxmlformats.org/officeDocument/2006/relationships" id="257" r:id="Rac1d198bb83b4a52"/>
    <p:sldId xmlns:r="http://schemas.openxmlformats.org/officeDocument/2006/relationships" id="258" r:id="R304683d4355c4ae9"/>
    <p:sldId xmlns:r="http://schemas.openxmlformats.org/officeDocument/2006/relationships" id="259" r:id="R24d9c0ed563944be"/>
    <p:sldId xmlns:r="http://schemas.openxmlformats.org/officeDocument/2006/relationships" id="260" r:id="R50e0211ca793406f"/>
    <p:sldId xmlns:r="http://schemas.openxmlformats.org/officeDocument/2006/relationships" id="261" r:id="Rd7c162c517da4b17"/>
    <p:sldId xmlns:r="http://schemas.openxmlformats.org/officeDocument/2006/relationships" id="262" r:id="Rb04717fbe65347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ce0a33aa54fac" /><Relationship Type="http://schemas.openxmlformats.org/officeDocument/2006/relationships/slide" Target="/ppt/slides/slide1.xml" Id="R83708a15dcca4941" /><Relationship Type="http://schemas.openxmlformats.org/officeDocument/2006/relationships/slide" Target="/ppt/slides/slide2.xml" Id="Rac1d198bb83b4a52" /><Relationship Type="http://schemas.openxmlformats.org/officeDocument/2006/relationships/slide" Target="/ppt/slides/slide3.xml" Id="R304683d4355c4ae9" /><Relationship Type="http://schemas.openxmlformats.org/officeDocument/2006/relationships/slide" Target="/ppt/slides/slide4.xml" Id="R24d9c0ed563944be" /><Relationship Type="http://schemas.openxmlformats.org/officeDocument/2006/relationships/slide" Target="/ppt/slides/slide5.xml" Id="R50e0211ca793406f" /><Relationship Type="http://schemas.openxmlformats.org/officeDocument/2006/relationships/slide" Target="/ppt/slides/slide6.xml" Id="Rd7c162c517da4b17" /><Relationship Type="http://schemas.openxmlformats.org/officeDocument/2006/relationships/slide" Target="/ppt/slides/slide7.xml" Id="Rb04717fbe65347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fa529e272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bbcc97f7547d3" /><Relationship Type="http://schemas.openxmlformats.org/officeDocument/2006/relationships/theme" Target="/ppt/slideMasters/theme/theme1.xml" Id="R3a625724f57c49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dbbcc97f75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9fcb93e3f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554a533341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3c2441d5346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ad673e6c548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c50a4c4e14d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537ee0ce4c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3209dde54a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HAVNEGATA 18-20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18-20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300 624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906 044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924 722 134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HAVNEGATA 18-20 AS</a:t>
            </a:r>
          </a:p>
        </p:txBody>
      </p:sp>
    </p:spTree>
  </p:cSld>
  <p:clrMapOvr>
    <a:masterClrMapping xmlns:a="http://schemas.openxmlformats.org/drawingml/2006/main"/>
  </p:clrMapOvr>
</p:sld>
</file>