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d2ac4b1f6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26125045e4635"/>
  </p:sldMasterIdLst>
  <p:sldIdLst>
    <p:sldId xmlns:r="http://schemas.openxmlformats.org/officeDocument/2006/relationships" id="256" r:id="R4b350e52638b407b"/>
    <p:sldId xmlns:r="http://schemas.openxmlformats.org/officeDocument/2006/relationships" id="257" r:id="R057938c5c9e84be3"/>
    <p:sldId xmlns:r="http://schemas.openxmlformats.org/officeDocument/2006/relationships" id="258" r:id="Rce1bd25bbe8641ea"/>
    <p:sldId xmlns:r="http://schemas.openxmlformats.org/officeDocument/2006/relationships" id="259" r:id="R6e9d31f504954d1d"/>
    <p:sldId xmlns:r="http://schemas.openxmlformats.org/officeDocument/2006/relationships" id="260" r:id="Rc3dfe1a3041440a9"/>
    <p:sldId xmlns:r="http://schemas.openxmlformats.org/officeDocument/2006/relationships" id="261" r:id="R4545355ab1c94094"/>
    <p:sldId xmlns:r="http://schemas.openxmlformats.org/officeDocument/2006/relationships" id="262" r:id="Rea8b46d3f14e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26125045e4635" /><Relationship Type="http://schemas.openxmlformats.org/officeDocument/2006/relationships/slide" Target="/ppt/slides/slide1.xml" Id="R4b350e52638b407b" /><Relationship Type="http://schemas.openxmlformats.org/officeDocument/2006/relationships/slide" Target="/ppt/slides/slide2.xml" Id="R057938c5c9e84be3" /><Relationship Type="http://schemas.openxmlformats.org/officeDocument/2006/relationships/slide" Target="/ppt/slides/slide3.xml" Id="Rce1bd25bbe8641ea" /><Relationship Type="http://schemas.openxmlformats.org/officeDocument/2006/relationships/slide" Target="/ppt/slides/slide4.xml" Id="R6e9d31f504954d1d" /><Relationship Type="http://schemas.openxmlformats.org/officeDocument/2006/relationships/slide" Target="/ppt/slides/slide5.xml" Id="Rc3dfe1a3041440a9" /><Relationship Type="http://schemas.openxmlformats.org/officeDocument/2006/relationships/slide" Target="/ppt/slides/slide6.xml" Id="R4545355ab1c94094" /><Relationship Type="http://schemas.openxmlformats.org/officeDocument/2006/relationships/slide" Target="/ppt/slides/slide7.xml" Id="Rea8b46d3f14e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881eb126c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86beb19a480e" /><Relationship Type="http://schemas.openxmlformats.org/officeDocument/2006/relationships/theme" Target="/ppt/slideMasters/theme/theme1.xml" Id="R1cffdcde194c43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986beb19a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de9dea9a6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85b0262b644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9691466b1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fbeddacc4b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938f8bb2a4f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abf673b04f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ed54bf4c64a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EIENDOMSINVEST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36 878 378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DEMIREL &amp; CHRISTIANSEN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abc.bolig.raadgivning@gmail.com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