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8f40c1957a48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75e8972854e6a"/>
  </p:sldMasterIdLst>
  <p:sldIdLst>
    <p:sldId xmlns:r="http://schemas.openxmlformats.org/officeDocument/2006/relationships" id="256" r:id="Reb6ea11d09944ea0"/>
    <p:sldId xmlns:r="http://schemas.openxmlformats.org/officeDocument/2006/relationships" id="257" r:id="Rb34e05f88cad434f"/>
    <p:sldId xmlns:r="http://schemas.openxmlformats.org/officeDocument/2006/relationships" id="258" r:id="R63fd7a4739b4474e"/>
    <p:sldId xmlns:r="http://schemas.openxmlformats.org/officeDocument/2006/relationships" id="259" r:id="R871ec805a6f14daf"/>
    <p:sldId xmlns:r="http://schemas.openxmlformats.org/officeDocument/2006/relationships" id="260" r:id="R97a23f66d1484d7e"/>
    <p:sldId xmlns:r="http://schemas.openxmlformats.org/officeDocument/2006/relationships" id="261" r:id="Rc879b2265458474a"/>
    <p:sldId xmlns:r="http://schemas.openxmlformats.org/officeDocument/2006/relationships" id="262" r:id="R1fae33d49e9d4e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75e8972854e6a" /><Relationship Type="http://schemas.openxmlformats.org/officeDocument/2006/relationships/slide" Target="/ppt/slides/slide1.xml" Id="Reb6ea11d09944ea0" /><Relationship Type="http://schemas.openxmlformats.org/officeDocument/2006/relationships/slide" Target="/ppt/slides/slide2.xml" Id="Rb34e05f88cad434f" /><Relationship Type="http://schemas.openxmlformats.org/officeDocument/2006/relationships/slide" Target="/ppt/slides/slide3.xml" Id="R63fd7a4739b4474e" /><Relationship Type="http://schemas.openxmlformats.org/officeDocument/2006/relationships/slide" Target="/ppt/slides/slide4.xml" Id="R871ec805a6f14daf" /><Relationship Type="http://schemas.openxmlformats.org/officeDocument/2006/relationships/slide" Target="/ppt/slides/slide5.xml" Id="R97a23f66d1484d7e" /><Relationship Type="http://schemas.openxmlformats.org/officeDocument/2006/relationships/slide" Target="/ppt/slides/slide6.xml" Id="Rc879b2265458474a" /><Relationship Type="http://schemas.openxmlformats.org/officeDocument/2006/relationships/slide" Target="/ppt/slides/slide7.xml" Id="R1fae33d49e9d4e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1ed3f10d4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57428e99f49e8" /><Relationship Type="http://schemas.openxmlformats.org/officeDocument/2006/relationships/theme" Target="/ppt/slideMasters/theme/theme1.xml" Id="R33ca20310082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57428e99f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3596364c9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b65c5af4546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5692d815f40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230cfac5d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886eb846f48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ccda10f8844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2d9b33986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 MEDIA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2 024 915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−268 190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−271 992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−1 351 123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MOXIE GROUP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 ETABLERER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Regus v/Sommerfuglen Media, Kveldroveien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924 725 990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MEDIA AS</a:t>
            </a:r>
          </a:p>
        </p:txBody>
      </p:sp>
    </p:spTree>
  </p:cSld>
  <p:clrMapOvr>
    <a:masterClrMapping xmlns:a="http://schemas.openxmlformats.org/drawingml/2006/main"/>
  </p:clrMapOvr>
</p:sld>
</file>