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1f4a1f673342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ae81f17ff844ed"/>
  </p:sldMasterIdLst>
  <p:sldIdLst>
    <p:sldId xmlns:r="http://schemas.openxmlformats.org/officeDocument/2006/relationships" id="256" r:id="R59ff62e19e3c4837"/>
    <p:sldId xmlns:r="http://schemas.openxmlformats.org/officeDocument/2006/relationships" id="257" r:id="R8a71612a0c9340e1"/>
    <p:sldId xmlns:r="http://schemas.openxmlformats.org/officeDocument/2006/relationships" id="258" r:id="R05d06668e3de4e17"/>
    <p:sldId xmlns:r="http://schemas.openxmlformats.org/officeDocument/2006/relationships" id="259" r:id="Rad439345721a4c36"/>
    <p:sldId xmlns:r="http://schemas.openxmlformats.org/officeDocument/2006/relationships" id="260" r:id="R41a3bbc9bb584d24"/>
    <p:sldId xmlns:r="http://schemas.openxmlformats.org/officeDocument/2006/relationships" id="261" r:id="R6adc9a4871bf4e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e81f17ff844ed" /><Relationship Type="http://schemas.openxmlformats.org/officeDocument/2006/relationships/slide" Target="/ppt/slides/slide1.xml" Id="R59ff62e19e3c4837" /><Relationship Type="http://schemas.openxmlformats.org/officeDocument/2006/relationships/slide" Target="/ppt/slides/slide2.xml" Id="R8a71612a0c9340e1" /><Relationship Type="http://schemas.openxmlformats.org/officeDocument/2006/relationships/slide" Target="/ppt/slides/slide3.xml" Id="R05d06668e3de4e17" /><Relationship Type="http://schemas.openxmlformats.org/officeDocument/2006/relationships/slide" Target="/ppt/slides/slide4.xml" Id="Rad439345721a4c36" /><Relationship Type="http://schemas.openxmlformats.org/officeDocument/2006/relationships/slide" Target="/ppt/slides/slide5.xml" Id="R41a3bbc9bb584d24" /><Relationship Type="http://schemas.openxmlformats.org/officeDocument/2006/relationships/slide" Target="/ppt/slides/slide6.xml" Id="R6adc9a4871bf4e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9014c99ab642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df9dcfed34cd3" /><Relationship Type="http://schemas.openxmlformats.org/officeDocument/2006/relationships/theme" Target="/ppt/slideMasters/theme/theme1.xml" Id="Rc01e8bb170f247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3df9dcfed34c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d89df3b0541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e6a46b97645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81e72607645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d9c1efd4347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3b883d47145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383933bfb4e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FRIISINVEST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FRIISINVEST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FRIISINVEST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FRIISINVEST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FRIISINVEST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FRIISINVEST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686 702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FRIISINVEST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Trine M. Friis, Fridtjof Nansens vei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1463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924 728 868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FRIISINVEST AS</a:t>
            </a:r>
          </a:p>
        </p:txBody>
      </p:sp>
    </p:spTree>
  </p:cSld>
  <p:clrMapOvr>
    <a:masterClrMapping xmlns:a="http://schemas.openxmlformats.org/drawingml/2006/main"/>
  </p:clrMapOvr>
</p:sld>
</file>